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nva Sans Bold" panose="020B0604020202020204" charset="0"/>
      <p:regular r:id="rId13"/>
    </p:embeddedFont>
    <p:embeddedFont>
      <p:font typeface="Noto Serif" panose="020B0604020202020204" charset="0"/>
      <p:regular r:id="rId14"/>
    </p:embeddedFont>
    <p:embeddedFont>
      <p:font typeface="Canva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47483" y="1692438"/>
            <a:ext cx="11987457" cy="7182485"/>
          </a:xfrm>
          <a:custGeom>
            <a:avLst/>
            <a:gdLst/>
            <a:ahLst/>
            <a:cxnLst/>
            <a:rect l="l" t="t" r="r" b="b"/>
            <a:pathLst>
              <a:path w="11987457" h="7182485">
                <a:moveTo>
                  <a:pt x="0" y="0"/>
                </a:moveTo>
                <a:lnTo>
                  <a:pt x="11987457" y="0"/>
                </a:lnTo>
                <a:lnTo>
                  <a:pt x="11987457" y="7182484"/>
                </a:lnTo>
                <a:lnTo>
                  <a:pt x="0" y="7182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5143500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67689" y="800100"/>
            <a:ext cx="9673523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2450"/>
              </a:lnSpc>
            </a:pPr>
            <a:r>
              <a:rPr lang="en-US" sz="8300" spc="-830" dirty="0" err="1">
                <a:solidFill>
                  <a:srgbClr val="000000"/>
                </a:solidFill>
                <a:latin typeface="CS Gordon Serif Bold"/>
              </a:rPr>
              <a:t>Fristen</a:t>
            </a:r>
            <a:r>
              <a:rPr lang="en-US" sz="8300" spc="-830" dirty="0">
                <a:solidFill>
                  <a:srgbClr val="000000"/>
                </a:solidFill>
                <a:latin typeface="CS Gordon Serif Bold"/>
              </a:rPr>
              <a:t> und </a:t>
            </a:r>
            <a:r>
              <a:rPr lang="en-US" sz="8300" spc="-830" dirty="0" err="1" smtClean="0">
                <a:solidFill>
                  <a:srgbClr val="000000"/>
                </a:solidFill>
                <a:latin typeface="CS Gordon Serif Bold"/>
              </a:rPr>
              <a:t>Verjährung</a:t>
            </a:r>
            <a:endParaRPr lang="en-US" sz="8300" spc="-830" dirty="0">
              <a:solidFill>
                <a:srgbClr val="000000"/>
              </a:solidFill>
              <a:latin typeface="CS Gordon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31035" y="6993112"/>
            <a:ext cx="4594323" cy="2997796"/>
          </a:xfrm>
          <a:custGeom>
            <a:avLst/>
            <a:gdLst/>
            <a:ahLst/>
            <a:cxnLst/>
            <a:rect l="l" t="t" r="r" b="b"/>
            <a:pathLst>
              <a:path w="4594323" h="2997796">
                <a:moveTo>
                  <a:pt x="0" y="0"/>
                </a:moveTo>
                <a:lnTo>
                  <a:pt x="4594323" y="0"/>
                </a:lnTo>
                <a:lnTo>
                  <a:pt x="4594323" y="2997796"/>
                </a:lnTo>
                <a:lnTo>
                  <a:pt x="0" y="2997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83582" y="-660979"/>
            <a:ext cx="3379358" cy="3379358"/>
          </a:xfrm>
          <a:custGeom>
            <a:avLst/>
            <a:gdLst/>
            <a:ahLst/>
            <a:cxnLst/>
            <a:rect l="l" t="t" r="r" b="b"/>
            <a:pathLst>
              <a:path w="3379358" h="3379358">
                <a:moveTo>
                  <a:pt x="0" y="0"/>
                </a:moveTo>
                <a:lnTo>
                  <a:pt x="3379357" y="0"/>
                </a:lnTo>
                <a:lnTo>
                  <a:pt x="3379357" y="3379358"/>
                </a:lnTo>
                <a:lnTo>
                  <a:pt x="0" y="3379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43312" y="-1728800"/>
            <a:ext cx="3816477" cy="4114800"/>
          </a:xfrm>
          <a:custGeom>
            <a:avLst/>
            <a:gdLst/>
            <a:ahLst/>
            <a:cxnLst/>
            <a:rect l="l" t="t" r="r" b="b"/>
            <a:pathLst>
              <a:path w="3816477" h="4114800">
                <a:moveTo>
                  <a:pt x="0" y="0"/>
                </a:moveTo>
                <a:lnTo>
                  <a:pt x="3816477" y="0"/>
                </a:lnTo>
                <a:lnTo>
                  <a:pt x="38164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58767" y="8492010"/>
            <a:ext cx="2055561" cy="2055561"/>
          </a:xfrm>
          <a:custGeom>
            <a:avLst/>
            <a:gdLst/>
            <a:ahLst/>
            <a:cxnLst/>
            <a:rect l="l" t="t" r="r" b="b"/>
            <a:pathLst>
              <a:path w="2055561" h="2055561">
                <a:moveTo>
                  <a:pt x="0" y="0"/>
                </a:moveTo>
                <a:lnTo>
                  <a:pt x="2055561" y="0"/>
                </a:lnTo>
                <a:lnTo>
                  <a:pt x="2055561" y="2055561"/>
                </a:lnTo>
                <a:lnTo>
                  <a:pt x="0" y="20555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23964" y="6710375"/>
            <a:ext cx="2104591" cy="2104591"/>
          </a:xfrm>
          <a:custGeom>
            <a:avLst/>
            <a:gdLst/>
            <a:ahLst/>
            <a:cxnLst/>
            <a:rect l="l" t="t" r="r" b="b"/>
            <a:pathLst>
              <a:path w="2104591" h="2104591">
                <a:moveTo>
                  <a:pt x="0" y="0"/>
                </a:moveTo>
                <a:lnTo>
                  <a:pt x="2104591" y="0"/>
                </a:lnTo>
                <a:lnTo>
                  <a:pt x="2104591" y="2104591"/>
                </a:lnTo>
                <a:lnTo>
                  <a:pt x="0" y="2104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07731" y="2858181"/>
            <a:ext cx="2553489" cy="2508803"/>
          </a:xfrm>
          <a:custGeom>
            <a:avLst/>
            <a:gdLst/>
            <a:ahLst/>
            <a:cxnLst/>
            <a:rect l="l" t="t" r="r" b="b"/>
            <a:pathLst>
              <a:path w="2553489" h="2508803">
                <a:moveTo>
                  <a:pt x="0" y="0"/>
                </a:moveTo>
                <a:lnTo>
                  <a:pt x="2553489" y="0"/>
                </a:lnTo>
                <a:lnTo>
                  <a:pt x="2553489" y="2508803"/>
                </a:lnTo>
                <a:lnTo>
                  <a:pt x="0" y="25088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8898" y="3355670"/>
            <a:ext cx="11150203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4AAD"/>
                </a:solidFill>
                <a:latin typeface="Canva Sans Bold"/>
              </a:rPr>
              <a:t>Frist = fest abgegrenzter, bestimmter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4AAD"/>
                </a:solidFill>
                <a:latin typeface="Canva Sans Bold"/>
              </a:rPr>
              <a:t>oder bestimmbarer Zeitraum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4AAD"/>
                </a:solidFill>
                <a:latin typeface="Canva Sans Bold"/>
              </a:rPr>
              <a:t>zur Abgabe von Erklärungen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4AAD"/>
                </a:solidFill>
                <a:latin typeface="Canva Sans Bold"/>
              </a:rPr>
              <a:t>oder Vornahme von Handlungen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230815"/>
            <a:ext cx="7738787" cy="6333553"/>
            <a:chOff x="0" y="0"/>
            <a:chExt cx="2038199" cy="1668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38199" cy="1668096"/>
            </a:xfrm>
            <a:custGeom>
              <a:avLst/>
              <a:gdLst/>
              <a:ahLst/>
              <a:cxnLst/>
              <a:rect l="l" t="t" r="r" b="b"/>
              <a:pathLst>
                <a:path w="2038199" h="1668096">
                  <a:moveTo>
                    <a:pt x="51021" y="0"/>
                  </a:moveTo>
                  <a:lnTo>
                    <a:pt x="1987178" y="0"/>
                  </a:lnTo>
                  <a:cubicBezTo>
                    <a:pt x="2015356" y="0"/>
                    <a:pt x="2038199" y="22843"/>
                    <a:pt x="2038199" y="51021"/>
                  </a:cubicBezTo>
                  <a:lnTo>
                    <a:pt x="2038199" y="1617076"/>
                  </a:lnTo>
                  <a:cubicBezTo>
                    <a:pt x="2038199" y="1630607"/>
                    <a:pt x="2032824" y="1643585"/>
                    <a:pt x="2023255" y="1653153"/>
                  </a:cubicBezTo>
                  <a:cubicBezTo>
                    <a:pt x="2013687" y="1662721"/>
                    <a:pt x="2000710" y="1668096"/>
                    <a:pt x="1987178" y="1668096"/>
                  </a:cubicBezTo>
                  <a:lnTo>
                    <a:pt x="51021" y="1668096"/>
                  </a:lnTo>
                  <a:cubicBezTo>
                    <a:pt x="22843" y="1668096"/>
                    <a:pt x="0" y="1645254"/>
                    <a:pt x="0" y="1617076"/>
                  </a:cubicBezTo>
                  <a:lnTo>
                    <a:pt x="0" y="51021"/>
                  </a:lnTo>
                  <a:cubicBezTo>
                    <a:pt x="0" y="22843"/>
                    <a:pt x="22843" y="0"/>
                    <a:pt x="51021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21682" y="3230815"/>
            <a:ext cx="7738787" cy="6333553"/>
            <a:chOff x="0" y="0"/>
            <a:chExt cx="2038199" cy="16680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8199" cy="1668096"/>
            </a:xfrm>
            <a:custGeom>
              <a:avLst/>
              <a:gdLst/>
              <a:ahLst/>
              <a:cxnLst/>
              <a:rect l="l" t="t" r="r" b="b"/>
              <a:pathLst>
                <a:path w="2038199" h="1668096">
                  <a:moveTo>
                    <a:pt x="51021" y="0"/>
                  </a:moveTo>
                  <a:lnTo>
                    <a:pt x="1987178" y="0"/>
                  </a:lnTo>
                  <a:cubicBezTo>
                    <a:pt x="2015356" y="0"/>
                    <a:pt x="2038199" y="22843"/>
                    <a:pt x="2038199" y="51021"/>
                  </a:cubicBezTo>
                  <a:lnTo>
                    <a:pt x="2038199" y="1617076"/>
                  </a:lnTo>
                  <a:cubicBezTo>
                    <a:pt x="2038199" y="1630607"/>
                    <a:pt x="2032824" y="1643585"/>
                    <a:pt x="2023255" y="1653153"/>
                  </a:cubicBezTo>
                  <a:cubicBezTo>
                    <a:pt x="2013687" y="1662721"/>
                    <a:pt x="2000710" y="1668096"/>
                    <a:pt x="1987178" y="1668096"/>
                  </a:cubicBezTo>
                  <a:lnTo>
                    <a:pt x="51021" y="1668096"/>
                  </a:lnTo>
                  <a:cubicBezTo>
                    <a:pt x="22843" y="1668096"/>
                    <a:pt x="0" y="1645254"/>
                    <a:pt x="0" y="1617076"/>
                  </a:cubicBezTo>
                  <a:lnTo>
                    <a:pt x="0" y="51021"/>
                  </a:lnTo>
                  <a:cubicBezTo>
                    <a:pt x="0" y="22843"/>
                    <a:pt x="22843" y="0"/>
                    <a:pt x="51021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464796" y="-21059"/>
            <a:ext cx="5252690" cy="4340035"/>
          </a:xfrm>
          <a:custGeom>
            <a:avLst/>
            <a:gdLst/>
            <a:ahLst/>
            <a:cxnLst/>
            <a:rect l="l" t="t" r="r" b="b"/>
            <a:pathLst>
              <a:path w="5252690" h="4340035">
                <a:moveTo>
                  <a:pt x="0" y="0"/>
                </a:moveTo>
                <a:lnTo>
                  <a:pt x="5252690" y="0"/>
                </a:lnTo>
                <a:lnTo>
                  <a:pt x="5252690" y="4340035"/>
                </a:lnTo>
                <a:lnTo>
                  <a:pt x="0" y="43400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05220" y="0"/>
            <a:ext cx="3006732" cy="2296392"/>
          </a:xfrm>
          <a:custGeom>
            <a:avLst/>
            <a:gdLst/>
            <a:ahLst/>
            <a:cxnLst/>
            <a:rect l="l" t="t" r="r" b="b"/>
            <a:pathLst>
              <a:path w="3006732" h="2296392">
                <a:moveTo>
                  <a:pt x="0" y="0"/>
                </a:moveTo>
                <a:lnTo>
                  <a:pt x="3006732" y="0"/>
                </a:lnTo>
                <a:lnTo>
                  <a:pt x="3006732" y="2296392"/>
                </a:lnTo>
                <a:lnTo>
                  <a:pt x="0" y="229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629401" y="657542"/>
            <a:ext cx="4482594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 err="1">
                <a:solidFill>
                  <a:srgbClr val="004AAD"/>
                </a:solidFill>
                <a:latin typeface="Canva Sans Bold"/>
              </a:rPr>
              <a:t>Fristbeginn</a:t>
            </a:r>
            <a:endParaRPr lang="en-US" sz="6099" dirty="0">
              <a:solidFill>
                <a:srgbClr val="004AAD"/>
              </a:solidFill>
              <a:latin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53479" y="5200130"/>
            <a:ext cx="594528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ein bestimmtes Ereignis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ist maßgeblich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3479" y="3431881"/>
            <a:ext cx="60013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000000"/>
                </a:solidFill>
                <a:latin typeface="Canva Sans Bold"/>
              </a:rPr>
              <a:t>Ereignisfrist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90403" y="3431881"/>
            <a:ext cx="60013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000000"/>
                </a:solidFill>
                <a:latin typeface="Canva Sans Bold"/>
              </a:rPr>
              <a:t>Beginnfrist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805876"/>
            <a:ext cx="773878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Tag des Ereignisses wird </a:t>
            </a:r>
          </a:p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0000"/>
                </a:solidFill>
                <a:latin typeface="Canva Sans"/>
              </a:rPr>
              <a:t>nicht</a:t>
            </a:r>
            <a:r>
              <a:rPr lang="en-US" sz="3999">
                <a:solidFill>
                  <a:srgbClr val="000000"/>
                </a:solidFill>
                <a:latin typeface="Canva Sans"/>
              </a:rPr>
              <a:t> mitgerechnet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38361" y="8675276"/>
            <a:ext cx="57194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Bsp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.: </a:t>
            </a: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Zustellung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Kündigung</a:t>
            </a:r>
            <a:endParaRPr lang="en-US" sz="3200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538487" y="5187779"/>
            <a:ext cx="570517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der Beginn eines Tages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ist maßgeblich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636085" y="6805876"/>
            <a:ext cx="773878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der Tag  wird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 mitgerechnet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02521" y="8675276"/>
            <a:ext cx="534114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Bsp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.: </a:t>
            </a: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Mietung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nva Sans"/>
              </a:rPr>
              <a:t>eines</a:t>
            </a:r>
            <a:r>
              <a:rPr lang="en-US" sz="3200" dirty="0">
                <a:solidFill>
                  <a:srgbClr val="000000"/>
                </a:solidFill>
                <a:latin typeface="Canva Sans"/>
              </a:rPr>
              <a:t> Autos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523271" y="2002089"/>
            <a:ext cx="4861762" cy="1039319"/>
            <a:chOff x="0" y="0"/>
            <a:chExt cx="3802144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2144" cy="812800"/>
            </a:xfrm>
            <a:custGeom>
              <a:avLst/>
              <a:gdLst/>
              <a:ahLst/>
              <a:cxnLst/>
              <a:rect l="l" t="t" r="r" b="b"/>
              <a:pathLst>
                <a:path w="3802144" h="812800">
                  <a:moveTo>
                    <a:pt x="1901072" y="0"/>
                  </a:moveTo>
                  <a:cubicBezTo>
                    <a:pt x="851139" y="0"/>
                    <a:pt x="0" y="181951"/>
                    <a:pt x="0" y="406400"/>
                  </a:cubicBezTo>
                  <a:cubicBezTo>
                    <a:pt x="0" y="630849"/>
                    <a:pt x="851139" y="812800"/>
                    <a:pt x="1901072" y="812800"/>
                  </a:cubicBezTo>
                  <a:cubicBezTo>
                    <a:pt x="2951005" y="812800"/>
                    <a:pt x="3802144" y="630849"/>
                    <a:pt x="3802144" y="406400"/>
                  </a:cubicBezTo>
                  <a:cubicBezTo>
                    <a:pt x="3802144" y="181951"/>
                    <a:pt x="2951005" y="0"/>
                    <a:pt x="1901072" y="0"/>
                  </a:cubicBezTo>
                  <a:close/>
                </a:path>
              </a:pathLst>
            </a:custGeom>
            <a:solidFill>
              <a:srgbClr val="ECE9D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379451" y="2072759"/>
            <a:ext cx="3037284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ea typeface="Canva Sans"/>
              </a:rPr>
              <a:t>§ 187 I BGB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960195" y="2002089"/>
            <a:ext cx="4861762" cy="1039319"/>
            <a:chOff x="0" y="0"/>
            <a:chExt cx="3802144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02144" cy="812800"/>
            </a:xfrm>
            <a:custGeom>
              <a:avLst/>
              <a:gdLst/>
              <a:ahLst/>
              <a:cxnLst/>
              <a:rect l="l" t="t" r="r" b="b"/>
              <a:pathLst>
                <a:path w="3802144" h="812800">
                  <a:moveTo>
                    <a:pt x="1901072" y="0"/>
                  </a:moveTo>
                  <a:cubicBezTo>
                    <a:pt x="851139" y="0"/>
                    <a:pt x="0" y="181951"/>
                    <a:pt x="0" y="406400"/>
                  </a:cubicBezTo>
                  <a:cubicBezTo>
                    <a:pt x="0" y="630849"/>
                    <a:pt x="851139" y="812800"/>
                    <a:pt x="1901072" y="812800"/>
                  </a:cubicBezTo>
                  <a:cubicBezTo>
                    <a:pt x="2951005" y="812800"/>
                    <a:pt x="3802144" y="630849"/>
                    <a:pt x="3802144" y="406400"/>
                  </a:cubicBezTo>
                  <a:cubicBezTo>
                    <a:pt x="3802144" y="181951"/>
                    <a:pt x="2951005" y="0"/>
                    <a:pt x="1901072" y="0"/>
                  </a:cubicBezTo>
                  <a:close/>
                </a:path>
              </a:pathLst>
            </a:custGeom>
            <a:solidFill>
              <a:srgbClr val="ECE9D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968651" y="2072759"/>
            <a:ext cx="3208883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ea typeface="Canva Sans"/>
              </a:rPr>
              <a:t>§ 187 II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61584" y="2185116"/>
            <a:ext cx="1926845" cy="1014670"/>
            <a:chOff x="0" y="0"/>
            <a:chExt cx="154349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3497" cy="812800"/>
            </a:xfrm>
            <a:custGeom>
              <a:avLst/>
              <a:gdLst/>
              <a:ahLst/>
              <a:cxnLst/>
              <a:rect l="l" t="t" r="r" b="b"/>
              <a:pathLst>
                <a:path w="1543497" h="812800">
                  <a:moveTo>
                    <a:pt x="771748" y="0"/>
                  </a:moveTo>
                  <a:cubicBezTo>
                    <a:pt x="345524" y="0"/>
                    <a:pt x="0" y="181951"/>
                    <a:pt x="0" y="406400"/>
                  </a:cubicBezTo>
                  <a:cubicBezTo>
                    <a:pt x="0" y="630849"/>
                    <a:pt x="345524" y="812800"/>
                    <a:pt x="771748" y="812800"/>
                  </a:cubicBezTo>
                  <a:cubicBezTo>
                    <a:pt x="1197973" y="812800"/>
                    <a:pt x="1543497" y="630849"/>
                    <a:pt x="1543497" y="406400"/>
                  </a:cubicBezTo>
                  <a:cubicBezTo>
                    <a:pt x="1543497" y="181951"/>
                    <a:pt x="1197973" y="0"/>
                    <a:pt x="771748" y="0"/>
                  </a:cubicBezTo>
                  <a:close/>
                </a:path>
              </a:pathLst>
            </a:custGeom>
            <a:solidFill>
              <a:srgbClr val="ECE9D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6723" y="3591680"/>
            <a:ext cx="4766280" cy="6274272"/>
            <a:chOff x="0" y="0"/>
            <a:chExt cx="1255317" cy="16524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5317" cy="1652483"/>
            </a:xfrm>
            <a:custGeom>
              <a:avLst/>
              <a:gdLst/>
              <a:ahLst/>
              <a:cxnLst/>
              <a:rect l="l" t="t" r="r" b="b"/>
              <a:pathLst>
                <a:path w="1255317" h="1652483">
                  <a:moveTo>
                    <a:pt x="82840" y="0"/>
                  </a:moveTo>
                  <a:lnTo>
                    <a:pt x="1172477" y="0"/>
                  </a:lnTo>
                  <a:cubicBezTo>
                    <a:pt x="1218228" y="0"/>
                    <a:pt x="1255317" y="37089"/>
                    <a:pt x="1255317" y="82840"/>
                  </a:cubicBezTo>
                  <a:lnTo>
                    <a:pt x="1255317" y="1569643"/>
                  </a:lnTo>
                  <a:cubicBezTo>
                    <a:pt x="1255317" y="1591614"/>
                    <a:pt x="1246589" y="1612684"/>
                    <a:pt x="1231053" y="1628220"/>
                  </a:cubicBezTo>
                  <a:cubicBezTo>
                    <a:pt x="1215518" y="1643755"/>
                    <a:pt x="1194447" y="1652483"/>
                    <a:pt x="1172477" y="1652483"/>
                  </a:cubicBezTo>
                  <a:lnTo>
                    <a:pt x="82840" y="1652483"/>
                  </a:lnTo>
                  <a:cubicBezTo>
                    <a:pt x="60869" y="1652483"/>
                    <a:pt x="39799" y="1643755"/>
                    <a:pt x="24263" y="1628220"/>
                  </a:cubicBezTo>
                  <a:cubicBezTo>
                    <a:pt x="8728" y="1612684"/>
                    <a:pt x="0" y="1591614"/>
                    <a:pt x="0" y="1569643"/>
                  </a:cubicBezTo>
                  <a:lnTo>
                    <a:pt x="0" y="82840"/>
                  </a:lnTo>
                  <a:cubicBezTo>
                    <a:pt x="0" y="60869"/>
                    <a:pt x="8728" y="39799"/>
                    <a:pt x="24263" y="24263"/>
                  </a:cubicBezTo>
                  <a:cubicBezTo>
                    <a:pt x="39799" y="8728"/>
                    <a:pt x="60869" y="0"/>
                    <a:pt x="82840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69981" y="6954202"/>
            <a:ext cx="3129102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Noto Serif"/>
              </a:rPr>
              <a:t>Ende mit Ablauf des letzten Tages</a:t>
            </a:r>
          </a:p>
          <a:p>
            <a:pPr marL="0" lvl="0" indent="0"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Noto Seri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49966" y="695350"/>
            <a:ext cx="8271421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4AAD"/>
                </a:solidFill>
                <a:latin typeface="Canva Sans Bold"/>
              </a:rPr>
              <a:t>Fristende (§ 188 BGB)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71109" y="2368919"/>
            <a:ext cx="192684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Abs. 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30559" y="2191496"/>
            <a:ext cx="1926845" cy="1014670"/>
            <a:chOff x="0" y="0"/>
            <a:chExt cx="154349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3497" cy="812800"/>
            </a:xfrm>
            <a:custGeom>
              <a:avLst/>
              <a:gdLst/>
              <a:ahLst/>
              <a:cxnLst/>
              <a:rect l="l" t="t" r="r" b="b"/>
              <a:pathLst>
                <a:path w="1543497" h="812800">
                  <a:moveTo>
                    <a:pt x="771748" y="0"/>
                  </a:moveTo>
                  <a:cubicBezTo>
                    <a:pt x="345524" y="0"/>
                    <a:pt x="0" y="181951"/>
                    <a:pt x="0" y="406400"/>
                  </a:cubicBezTo>
                  <a:cubicBezTo>
                    <a:pt x="0" y="630849"/>
                    <a:pt x="345524" y="812800"/>
                    <a:pt x="771748" y="812800"/>
                  </a:cubicBezTo>
                  <a:cubicBezTo>
                    <a:pt x="1197973" y="812800"/>
                    <a:pt x="1543497" y="630849"/>
                    <a:pt x="1543497" y="406400"/>
                  </a:cubicBezTo>
                  <a:cubicBezTo>
                    <a:pt x="1543497" y="181951"/>
                    <a:pt x="1197973" y="0"/>
                    <a:pt x="771748" y="0"/>
                  </a:cubicBezTo>
                  <a:close/>
                </a:path>
              </a:pathLst>
            </a:custGeom>
            <a:solidFill>
              <a:srgbClr val="ECE9D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085205" y="2191496"/>
            <a:ext cx="1926845" cy="1014670"/>
            <a:chOff x="0" y="0"/>
            <a:chExt cx="154349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3497" cy="812800"/>
            </a:xfrm>
            <a:custGeom>
              <a:avLst/>
              <a:gdLst/>
              <a:ahLst/>
              <a:cxnLst/>
              <a:rect l="l" t="t" r="r" b="b"/>
              <a:pathLst>
                <a:path w="1543497" h="812800">
                  <a:moveTo>
                    <a:pt x="771748" y="0"/>
                  </a:moveTo>
                  <a:cubicBezTo>
                    <a:pt x="345524" y="0"/>
                    <a:pt x="0" y="181951"/>
                    <a:pt x="0" y="406400"/>
                  </a:cubicBezTo>
                  <a:cubicBezTo>
                    <a:pt x="0" y="630849"/>
                    <a:pt x="345524" y="812800"/>
                    <a:pt x="771748" y="812800"/>
                  </a:cubicBezTo>
                  <a:cubicBezTo>
                    <a:pt x="1197973" y="812800"/>
                    <a:pt x="1543497" y="630849"/>
                    <a:pt x="1543497" y="406400"/>
                  </a:cubicBezTo>
                  <a:cubicBezTo>
                    <a:pt x="1543497" y="181951"/>
                    <a:pt x="1197973" y="0"/>
                    <a:pt x="771748" y="0"/>
                  </a:cubicBezTo>
                  <a:close/>
                </a:path>
              </a:pathLst>
            </a:custGeom>
            <a:solidFill>
              <a:srgbClr val="ECE9D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438863" y="2368919"/>
            <a:ext cx="192684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Abs. 2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85205" y="2368919"/>
            <a:ext cx="192684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Abs.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7518" y="3895894"/>
            <a:ext cx="390469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u="sng">
                <a:solidFill>
                  <a:srgbClr val="000000"/>
                </a:solidFill>
                <a:latin typeface="Canva Sans Bold"/>
              </a:rPr>
              <a:t>Tagesfrist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802536" y="3591680"/>
            <a:ext cx="4766280" cy="6274272"/>
            <a:chOff x="0" y="0"/>
            <a:chExt cx="1255317" cy="16524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55317" cy="1652483"/>
            </a:xfrm>
            <a:custGeom>
              <a:avLst/>
              <a:gdLst/>
              <a:ahLst/>
              <a:cxnLst/>
              <a:rect l="l" t="t" r="r" b="b"/>
              <a:pathLst>
                <a:path w="1255317" h="1652483">
                  <a:moveTo>
                    <a:pt x="82840" y="0"/>
                  </a:moveTo>
                  <a:lnTo>
                    <a:pt x="1172477" y="0"/>
                  </a:lnTo>
                  <a:cubicBezTo>
                    <a:pt x="1218228" y="0"/>
                    <a:pt x="1255317" y="37089"/>
                    <a:pt x="1255317" y="82840"/>
                  </a:cubicBezTo>
                  <a:lnTo>
                    <a:pt x="1255317" y="1569643"/>
                  </a:lnTo>
                  <a:cubicBezTo>
                    <a:pt x="1255317" y="1591614"/>
                    <a:pt x="1246589" y="1612684"/>
                    <a:pt x="1231053" y="1628220"/>
                  </a:cubicBezTo>
                  <a:cubicBezTo>
                    <a:pt x="1215518" y="1643755"/>
                    <a:pt x="1194447" y="1652483"/>
                    <a:pt x="1172477" y="1652483"/>
                  </a:cubicBezTo>
                  <a:lnTo>
                    <a:pt x="82840" y="1652483"/>
                  </a:lnTo>
                  <a:cubicBezTo>
                    <a:pt x="60869" y="1652483"/>
                    <a:pt x="39799" y="1643755"/>
                    <a:pt x="24263" y="1628220"/>
                  </a:cubicBezTo>
                  <a:cubicBezTo>
                    <a:pt x="8728" y="1612684"/>
                    <a:pt x="0" y="1591614"/>
                    <a:pt x="0" y="1569643"/>
                  </a:cubicBezTo>
                  <a:lnTo>
                    <a:pt x="0" y="82840"/>
                  </a:lnTo>
                  <a:cubicBezTo>
                    <a:pt x="0" y="60869"/>
                    <a:pt x="8728" y="39799"/>
                    <a:pt x="24263" y="24263"/>
                  </a:cubicBezTo>
                  <a:cubicBezTo>
                    <a:pt x="39799" y="8728"/>
                    <a:pt x="60869" y="0"/>
                    <a:pt x="82840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654667" y="3591680"/>
            <a:ext cx="4766280" cy="6274272"/>
            <a:chOff x="0" y="0"/>
            <a:chExt cx="1255317" cy="16524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55317" cy="1652483"/>
            </a:xfrm>
            <a:custGeom>
              <a:avLst/>
              <a:gdLst/>
              <a:ahLst/>
              <a:cxnLst/>
              <a:rect l="l" t="t" r="r" b="b"/>
              <a:pathLst>
                <a:path w="1255317" h="1652483">
                  <a:moveTo>
                    <a:pt x="82840" y="0"/>
                  </a:moveTo>
                  <a:lnTo>
                    <a:pt x="1172477" y="0"/>
                  </a:lnTo>
                  <a:cubicBezTo>
                    <a:pt x="1218228" y="0"/>
                    <a:pt x="1255317" y="37089"/>
                    <a:pt x="1255317" y="82840"/>
                  </a:cubicBezTo>
                  <a:lnTo>
                    <a:pt x="1255317" y="1569643"/>
                  </a:lnTo>
                  <a:cubicBezTo>
                    <a:pt x="1255317" y="1591614"/>
                    <a:pt x="1246589" y="1612684"/>
                    <a:pt x="1231053" y="1628220"/>
                  </a:cubicBezTo>
                  <a:cubicBezTo>
                    <a:pt x="1215518" y="1643755"/>
                    <a:pt x="1194447" y="1652483"/>
                    <a:pt x="1172477" y="1652483"/>
                  </a:cubicBezTo>
                  <a:lnTo>
                    <a:pt x="82840" y="1652483"/>
                  </a:lnTo>
                  <a:cubicBezTo>
                    <a:pt x="60869" y="1652483"/>
                    <a:pt x="39799" y="1643755"/>
                    <a:pt x="24263" y="1628220"/>
                  </a:cubicBezTo>
                  <a:cubicBezTo>
                    <a:pt x="8728" y="1612684"/>
                    <a:pt x="0" y="1591614"/>
                    <a:pt x="0" y="1569643"/>
                  </a:cubicBezTo>
                  <a:lnTo>
                    <a:pt x="0" y="82840"/>
                  </a:lnTo>
                  <a:cubicBezTo>
                    <a:pt x="0" y="60869"/>
                    <a:pt x="8728" y="39799"/>
                    <a:pt x="24263" y="24263"/>
                  </a:cubicBezTo>
                  <a:cubicBezTo>
                    <a:pt x="39799" y="8728"/>
                    <a:pt x="60869" y="0"/>
                    <a:pt x="82840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233331" y="3895894"/>
            <a:ext cx="390469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u="sng">
                <a:solidFill>
                  <a:srgbClr val="000000"/>
                </a:solidFill>
                <a:latin typeface="Canva Sans Bold"/>
              </a:rPr>
              <a:t>Wochen-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33331" y="4711383"/>
            <a:ext cx="390469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u="sng">
                <a:solidFill>
                  <a:srgbClr val="000000"/>
                </a:solidFill>
                <a:latin typeface="Canva Sans Bold"/>
              </a:rPr>
              <a:t>Monats-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191654" y="5527992"/>
            <a:ext cx="3904692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u="sng">
                <a:solidFill>
                  <a:srgbClr val="000000"/>
                </a:solidFill>
                <a:latin typeface="Canva Sans Bold"/>
              </a:rPr>
              <a:t>Jahresfrist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33331" y="6954202"/>
            <a:ext cx="3904692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Noto Serif"/>
              </a:rPr>
              <a:t>ab Zustellung </a:t>
            </a:r>
          </a:p>
          <a:p>
            <a:pPr marL="0" lvl="0" indent="0"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Noto Serif"/>
              </a:rPr>
              <a:t>um die entsprechenden Wochen, Monate bzw. Jahre verschieben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85461" y="6981190"/>
            <a:ext cx="3904692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Noto Serif"/>
              </a:rPr>
              <a:t>fehlt am Ende des Monats der entsprechende Tag, so ist der letzte Tag des Monats maßgeblich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96369" y="3006420"/>
            <a:ext cx="10524254" cy="5797299"/>
            <a:chOff x="0" y="0"/>
            <a:chExt cx="2771820" cy="15268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1820" cy="1526861"/>
            </a:xfrm>
            <a:custGeom>
              <a:avLst/>
              <a:gdLst/>
              <a:ahLst/>
              <a:cxnLst/>
              <a:rect l="l" t="t" r="r" b="b"/>
              <a:pathLst>
                <a:path w="2771820" h="1526861">
                  <a:moveTo>
                    <a:pt x="37517" y="0"/>
                  </a:moveTo>
                  <a:lnTo>
                    <a:pt x="2734303" y="0"/>
                  </a:lnTo>
                  <a:cubicBezTo>
                    <a:pt x="2755023" y="0"/>
                    <a:pt x="2771820" y="16797"/>
                    <a:pt x="2771820" y="37517"/>
                  </a:cubicBezTo>
                  <a:lnTo>
                    <a:pt x="2771820" y="1489344"/>
                  </a:lnTo>
                  <a:cubicBezTo>
                    <a:pt x="2771820" y="1510064"/>
                    <a:pt x="2755023" y="1526861"/>
                    <a:pt x="2734303" y="1526861"/>
                  </a:cubicBezTo>
                  <a:lnTo>
                    <a:pt x="37517" y="1526861"/>
                  </a:lnTo>
                  <a:cubicBezTo>
                    <a:pt x="16797" y="1526861"/>
                    <a:pt x="0" y="1510064"/>
                    <a:pt x="0" y="1489344"/>
                  </a:cubicBezTo>
                  <a:lnTo>
                    <a:pt x="0" y="37517"/>
                  </a:lnTo>
                  <a:cubicBezTo>
                    <a:pt x="0" y="16797"/>
                    <a:pt x="16797" y="0"/>
                    <a:pt x="37517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439803" y="1028700"/>
            <a:ext cx="2389051" cy="7775019"/>
          </a:xfrm>
          <a:custGeom>
            <a:avLst/>
            <a:gdLst/>
            <a:ahLst/>
            <a:cxnLst/>
            <a:rect l="l" t="t" r="r" b="b"/>
            <a:pathLst>
              <a:path w="2389051" h="7775019">
                <a:moveTo>
                  <a:pt x="0" y="0"/>
                </a:moveTo>
                <a:lnTo>
                  <a:pt x="2389051" y="0"/>
                </a:lnTo>
                <a:lnTo>
                  <a:pt x="2389051" y="7775019"/>
                </a:lnTo>
                <a:lnTo>
                  <a:pt x="0" y="77750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72993" y="914400"/>
            <a:ext cx="3771007" cy="10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4AAD"/>
                </a:solidFill>
                <a:latin typeface="Canva Sans Bold"/>
              </a:rPr>
              <a:t>Fristende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96369" y="3938587"/>
            <a:ext cx="10524254" cy="233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0000"/>
                </a:solidFill>
                <a:latin typeface="Canva Sans"/>
              </a:rPr>
              <a:t>niemals samstags,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0000"/>
                </a:solidFill>
                <a:latin typeface="Canva Sans"/>
              </a:rPr>
              <a:t>sonntags und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FF0000"/>
                </a:solidFill>
                <a:latin typeface="Canva Sans"/>
              </a:rPr>
              <a:t>feiertags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72993" y="7065209"/>
            <a:ext cx="3849886" cy="75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B11F24"/>
                </a:solidFill>
                <a:latin typeface="Canva Sans"/>
              </a:rPr>
              <a:t>bis 24:00 Uhr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3119732"/>
            <a:ext cx="10524254" cy="5797299"/>
            <a:chOff x="0" y="0"/>
            <a:chExt cx="2771820" cy="15268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1820" cy="1526861"/>
            </a:xfrm>
            <a:custGeom>
              <a:avLst/>
              <a:gdLst/>
              <a:ahLst/>
              <a:cxnLst/>
              <a:rect l="l" t="t" r="r" b="b"/>
              <a:pathLst>
                <a:path w="2771820" h="1526861">
                  <a:moveTo>
                    <a:pt x="37517" y="0"/>
                  </a:moveTo>
                  <a:lnTo>
                    <a:pt x="2734303" y="0"/>
                  </a:lnTo>
                  <a:cubicBezTo>
                    <a:pt x="2755023" y="0"/>
                    <a:pt x="2771820" y="16797"/>
                    <a:pt x="2771820" y="37517"/>
                  </a:cubicBezTo>
                  <a:lnTo>
                    <a:pt x="2771820" y="1489344"/>
                  </a:lnTo>
                  <a:cubicBezTo>
                    <a:pt x="2771820" y="1510064"/>
                    <a:pt x="2755023" y="1526861"/>
                    <a:pt x="2734303" y="1526861"/>
                  </a:cubicBezTo>
                  <a:lnTo>
                    <a:pt x="37517" y="1526861"/>
                  </a:lnTo>
                  <a:cubicBezTo>
                    <a:pt x="16797" y="1526861"/>
                    <a:pt x="0" y="1510064"/>
                    <a:pt x="0" y="1489344"/>
                  </a:cubicBezTo>
                  <a:lnTo>
                    <a:pt x="0" y="37517"/>
                  </a:lnTo>
                  <a:cubicBezTo>
                    <a:pt x="0" y="16797"/>
                    <a:pt x="16797" y="0"/>
                    <a:pt x="37517" y="0"/>
                  </a:cubicBezTo>
                  <a:close/>
                </a:path>
              </a:pathLst>
            </a:custGeom>
            <a:solidFill>
              <a:srgbClr val="E0C4A3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804865" y="505312"/>
            <a:ext cx="3169808" cy="3238629"/>
          </a:xfrm>
          <a:custGeom>
            <a:avLst/>
            <a:gdLst/>
            <a:ahLst/>
            <a:cxnLst/>
            <a:rect l="l" t="t" r="r" b="b"/>
            <a:pathLst>
              <a:path w="3169808" h="3238629">
                <a:moveTo>
                  <a:pt x="0" y="0"/>
                </a:moveTo>
                <a:lnTo>
                  <a:pt x="3169808" y="0"/>
                </a:lnTo>
                <a:lnTo>
                  <a:pt x="3169808" y="3238628"/>
                </a:lnTo>
                <a:lnTo>
                  <a:pt x="0" y="3238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40755" y="4721912"/>
            <a:ext cx="5927726" cy="6813479"/>
          </a:xfrm>
          <a:custGeom>
            <a:avLst/>
            <a:gdLst/>
            <a:ahLst/>
            <a:cxnLst/>
            <a:rect l="l" t="t" r="r" b="b"/>
            <a:pathLst>
              <a:path w="5927726" h="6813479">
                <a:moveTo>
                  <a:pt x="0" y="0"/>
                </a:moveTo>
                <a:lnTo>
                  <a:pt x="5927727" y="0"/>
                </a:lnTo>
                <a:lnTo>
                  <a:pt x="5927727" y="6813478"/>
                </a:lnTo>
                <a:lnTo>
                  <a:pt x="0" y="6813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03586" y="914400"/>
            <a:ext cx="463561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 dirty="0" err="1">
                <a:solidFill>
                  <a:srgbClr val="004AAD"/>
                </a:solidFill>
                <a:latin typeface="Canva Sans Bold"/>
              </a:rPr>
              <a:t>Verjährung</a:t>
            </a:r>
            <a:endParaRPr lang="en-US" sz="6099" dirty="0">
              <a:solidFill>
                <a:srgbClr val="004AAD"/>
              </a:solidFill>
              <a:latin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4454919"/>
            <a:ext cx="10524254" cy="312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31F20"/>
                </a:solidFill>
                <a:latin typeface="Canva Sans"/>
              </a:rPr>
              <a:t>nach Eintritt der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31F20"/>
                </a:solidFill>
                <a:latin typeface="Canva Sans"/>
              </a:rPr>
              <a:t>Verjährung ist der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31F20"/>
                </a:solidFill>
                <a:latin typeface="Canva Sans"/>
              </a:rPr>
              <a:t>Schuldner berechtigt, die </a:t>
            </a: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231F20"/>
                </a:solidFill>
                <a:latin typeface="Canva Sans"/>
              </a:rPr>
              <a:t>Leistung zu verweigern</a:t>
            </a:r>
          </a:p>
        </p:txBody>
      </p:sp>
      <p:sp>
        <p:nvSpPr>
          <p:cNvPr id="10" name="TextBox 10"/>
          <p:cNvSpPr txBox="1"/>
          <p:nvPr/>
        </p:nvSpPr>
        <p:spPr>
          <a:xfrm rot="-236789">
            <a:off x="12408971" y="5611041"/>
            <a:ext cx="5387306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der Anspruch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"/>
              </a:rPr>
              <a:t>bleibt bestehen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111" b="-13111"/>
            </a:stretch>
          </a:blipFill>
        </p:spPr>
      </p:sp>
      <p:sp>
        <p:nvSpPr>
          <p:cNvPr id="3" name="Freeform 3"/>
          <p:cNvSpPr/>
          <p:nvPr/>
        </p:nvSpPr>
        <p:spPr>
          <a:xfrm rot="-616239">
            <a:off x="6137653" y="465188"/>
            <a:ext cx="4677866" cy="3679922"/>
          </a:xfrm>
          <a:custGeom>
            <a:avLst/>
            <a:gdLst/>
            <a:ahLst/>
            <a:cxnLst/>
            <a:rect l="l" t="t" r="r" b="b"/>
            <a:pathLst>
              <a:path w="4677866" h="3679922">
                <a:moveTo>
                  <a:pt x="0" y="0"/>
                </a:moveTo>
                <a:lnTo>
                  <a:pt x="4677866" y="0"/>
                </a:lnTo>
                <a:lnTo>
                  <a:pt x="4677866" y="3679922"/>
                </a:lnTo>
                <a:lnTo>
                  <a:pt x="0" y="3679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1131087">
            <a:off x="5031341" y="1301259"/>
            <a:ext cx="6869886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231F20"/>
                </a:solidFill>
                <a:latin typeface="Canva Sans"/>
              </a:rPr>
              <a:t>regelmäßige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231F20"/>
                </a:solidFill>
                <a:latin typeface="Canva Sans"/>
              </a:rPr>
              <a:t>Verjährung </a:t>
            </a: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231F20"/>
                </a:solidFill>
                <a:latin typeface="Canva Sans"/>
              </a:rPr>
              <a:t>= 3 Jahre</a:t>
            </a:r>
          </a:p>
        </p:txBody>
      </p:sp>
      <p:sp>
        <p:nvSpPr>
          <p:cNvPr id="5" name="Freeform 5"/>
          <p:cNvSpPr/>
          <p:nvPr/>
        </p:nvSpPr>
        <p:spPr>
          <a:xfrm rot="511305">
            <a:off x="11432604" y="679511"/>
            <a:ext cx="6187729" cy="4867680"/>
          </a:xfrm>
          <a:custGeom>
            <a:avLst/>
            <a:gdLst/>
            <a:ahLst/>
            <a:cxnLst/>
            <a:rect l="l" t="t" r="r" b="b"/>
            <a:pathLst>
              <a:path w="6187729" h="4867680">
                <a:moveTo>
                  <a:pt x="0" y="0"/>
                </a:moveTo>
                <a:lnTo>
                  <a:pt x="6187729" y="0"/>
                </a:lnTo>
                <a:lnTo>
                  <a:pt x="6187729" y="4867680"/>
                </a:lnTo>
                <a:lnTo>
                  <a:pt x="0" y="4867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483712">
            <a:off x="11662100" y="1809931"/>
            <a:ext cx="5738017" cy="2601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Ansprüche auf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Eigentum + Rechten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an Grundstücken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= 10 Jahre</a:t>
            </a:r>
          </a:p>
        </p:txBody>
      </p:sp>
      <p:sp>
        <p:nvSpPr>
          <p:cNvPr id="7" name="Freeform 7"/>
          <p:cNvSpPr/>
          <p:nvPr/>
        </p:nvSpPr>
        <p:spPr>
          <a:xfrm rot="-180665">
            <a:off x="236484" y="4127926"/>
            <a:ext cx="7492041" cy="5893739"/>
          </a:xfrm>
          <a:custGeom>
            <a:avLst/>
            <a:gdLst/>
            <a:ahLst/>
            <a:cxnLst/>
            <a:rect l="l" t="t" r="r" b="b"/>
            <a:pathLst>
              <a:path w="7492041" h="5893739">
                <a:moveTo>
                  <a:pt x="0" y="0"/>
                </a:moveTo>
                <a:lnTo>
                  <a:pt x="7492041" y="0"/>
                </a:lnTo>
                <a:lnTo>
                  <a:pt x="7492041" y="5893739"/>
                </a:lnTo>
                <a:lnTo>
                  <a:pt x="0" y="5893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243344">
            <a:off x="304868" y="5083517"/>
            <a:ext cx="7350621" cy="391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Ansprüche aus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rechtskräftige Titeln o. ä.,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Schadensersatz wegen vorsätzlich begangener Körperverletzung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= 30 Jahre  </a:t>
            </a:r>
          </a:p>
        </p:txBody>
      </p:sp>
      <p:sp>
        <p:nvSpPr>
          <p:cNvPr id="9" name="Freeform 9"/>
          <p:cNvSpPr/>
          <p:nvPr/>
        </p:nvSpPr>
        <p:spPr>
          <a:xfrm rot="-294678">
            <a:off x="8199319" y="5075324"/>
            <a:ext cx="4359914" cy="3429799"/>
          </a:xfrm>
          <a:custGeom>
            <a:avLst/>
            <a:gdLst/>
            <a:ahLst/>
            <a:cxnLst/>
            <a:rect l="l" t="t" r="r" b="b"/>
            <a:pathLst>
              <a:path w="4359914" h="3429799">
                <a:moveTo>
                  <a:pt x="0" y="0"/>
                </a:moveTo>
                <a:lnTo>
                  <a:pt x="4359913" y="0"/>
                </a:lnTo>
                <a:lnTo>
                  <a:pt x="4359913" y="3429799"/>
                </a:lnTo>
                <a:lnTo>
                  <a:pt x="0" y="34297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434846">
            <a:off x="7506204" y="5784949"/>
            <a:ext cx="5738017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manche 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Ansprüche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verjähren nie </a:t>
            </a:r>
          </a:p>
        </p:txBody>
      </p:sp>
      <p:sp>
        <p:nvSpPr>
          <p:cNvPr id="11" name="Freeform 11"/>
          <p:cNvSpPr/>
          <p:nvPr/>
        </p:nvSpPr>
        <p:spPr>
          <a:xfrm rot="511305">
            <a:off x="13615532" y="6345215"/>
            <a:ext cx="4114212" cy="3236514"/>
          </a:xfrm>
          <a:custGeom>
            <a:avLst/>
            <a:gdLst/>
            <a:ahLst/>
            <a:cxnLst/>
            <a:rect l="l" t="t" r="r" b="b"/>
            <a:pathLst>
              <a:path w="4114212" h="3236514">
                <a:moveTo>
                  <a:pt x="0" y="0"/>
                </a:moveTo>
                <a:lnTo>
                  <a:pt x="4114212" y="0"/>
                </a:lnTo>
                <a:lnTo>
                  <a:pt x="4114212" y="3236514"/>
                </a:lnTo>
                <a:lnTo>
                  <a:pt x="0" y="32365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483712">
            <a:off x="12808270" y="7286886"/>
            <a:ext cx="5738017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Spezial-</a:t>
            </a:r>
          </a:p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Canva Sans"/>
              </a:rPr>
              <a:t>vorschriften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780" y="914400"/>
            <a:ext cx="4854922" cy="2112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4AAD"/>
                </a:solidFill>
                <a:latin typeface="Canva Sans Bold"/>
              </a:rPr>
              <a:t>Verjährungs-</a:t>
            </a:r>
          </a:p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4AAD"/>
                </a:solidFill>
                <a:latin typeface="Canva Sans Bold"/>
              </a:rPr>
              <a:t>fristen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Benutzerdefiniert</PresentationFormat>
  <Paragraphs>62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Canva Sans Bold</vt:lpstr>
      <vt:lpstr>CS Gordon Serif Bold</vt:lpstr>
      <vt:lpstr>Noto Serif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Fristen</dc:title>
  <cp:lastModifiedBy>Dittrich, Katja</cp:lastModifiedBy>
  <cp:revision>4</cp:revision>
  <dcterms:created xsi:type="dcterms:W3CDTF">2006-08-16T00:00:00Z</dcterms:created>
  <dcterms:modified xsi:type="dcterms:W3CDTF">2023-09-22T07:01:08Z</dcterms:modified>
  <dc:identifier>DAFtXUc6ssQ</dc:identifier>
</cp:coreProperties>
</file>