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FF72-8D17-4388-A02F-F55CB695899E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1044-6089-49AE-8BB9-48EBC4D8D1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19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FF72-8D17-4388-A02F-F55CB695899E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1044-6089-49AE-8BB9-48EBC4D8D1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736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FF72-8D17-4388-A02F-F55CB695899E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1044-6089-49AE-8BB9-48EBC4D8D1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705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FF72-8D17-4388-A02F-F55CB695899E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1044-6089-49AE-8BB9-48EBC4D8D1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46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FF72-8D17-4388-A02F-F55CB695899E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1044-6089-49AE-8BB9-48EBC4D8D1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25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FF72-8D17-4388-A02F-F55CB695899E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1044-6089-49AE-8BB9-48EBC4D8D1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10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FF72-8D17-4388-A02F-F55CB695899E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1044-6089-49AE-8BB9-48EBC4D8D1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652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FF72-8D17-4388-A02F-F55CB695899E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1044-6089-49AE-8BB9-48EBC4D8D1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441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FF72-8D17-4388-A02F-F55CB695899E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1044-6089-49AE-8BB9-48EBC4D8D1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73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FF72-8D17-4388-A02F-F55CB695899E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1044-6089-49AE-8BB9-48EBC4D8D1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02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FF72-8D17-4388-A02F-F55CB695899E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91044-6089-49AE-8BB9-48EBC4D8D1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903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FF72-8D17-4388-A02F-F55CB695899E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91044-6089-49AE-8BB9-48EBC4D8D1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22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07647" y="1207293"/>
            <a:ext cx="11463337" cy="262175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Minderjährige, die nicht im Haushalt des barunterhaltspflichtigen Elternteils leben, haben auch die Möglichkeit ihren Unterhaltsanspruch im vereinfachten Verfahren geltend zum machen </a:t>
            </a:r>
            <a:endParaRPr lang="de-DE" sz="2000" dirty="0" smtClean="0"/>
          </a:p>
          <a:p>
            <a:r>
              <a:rPr lang="de-DE" sz="2000" dirty="0" smtClean="0"/>
              <a:t>(§§ </a:t>
            </a:r>
            <a:r>
              <a:rPr lang="de-DE" sz="2000" dirty="0"/>
              <a:t>249 – 260 </a:t>
            </a:r>
            <a:r>
              <a:rPr lang="de-DE" sz="2000" dirty="0" err="1"/>
              <a:t>FamFG</a:t>
            </a:r>
            <a:r>
              <a:rPr lang="de-DE" sz="2000" dirty="0"/>
              <a:t>) – egal, ob die Eltern verheiratet sind oder nicht </a:t>
            </a:r>
          </a:p>
          <a:p>
            <a:r>
              <a:rPr lang="de-DE" sz="2000" dirty="0"/>
              <a:t> </a:t>
            </a:r>
          </a:p>
          <a:p>
            <a:r>
              <a:rPr lang="de-DE" sz="2000" dirty="0"/>
              <a:t>wird ein Kind im Wechselmodell betreut, dann lebt es auch im Haushalt des Antragsgegners = vereinfachtes Verfahren ist unzulässig (OLG Nürnberg NJW 2018, 479, OLG Dresden </a:t>
            </a:r>
            <a:r>
              <a:rPr lang="de-DE" sz="2000" dirty="0" err="1"/>
              <a:t>NZFam</a:t>
            </a:r>
            <a:r>
              <a:rPr lang="de-DE" sz="2000" dirty="0"/>
              <a:t> 2019, 967) </a:t>
            </a:r>
          </a:p>
        </p:txBody>
      </p:sp>
      <p:sp>
        <p:nvSpPr>
          <p:cNvPr id="3" name="Rechteck 2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184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307647" y="942974"/>
            <a:ext cx="9707891" cy="52863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u="dotted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Vereinfachtes Verfahren über den Unterhalt Minderjähriger </a:t>
            </a:r>
            <a:endParaRPr lang="de-DE" sz="2400" b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3896191" y="104683"/>
            <a:ext cx="4286251" cy="617753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defRPr/>
            </a:pPr>
            <a:r>
              <a:rPr kumimoji="0" lang="de-DE" sz="2800" b="1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Unterhalt</a:t>
            </a:r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3408498" y="3982182"/>
            <a:ext cx="8362486" cy="272268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/>
              <a:t>Verfahrensrecht</a:t>
            </a:r>
            <a:endParaRPr lang="de-DE"/>
          </a:p>
          <a:p>
            <a:r>
              <a:rPr lang="de-DE"/>
              <a:t>Zuständigkeiten:</a:t>
            </a:r>
          </a:p>
          <a:p>
            <a:pPr lvl="0"/>
            <a:r>
              <a:rPr lang="de-DE"/>
              <a:t>sachlich: 	Amtsgericht - Familiengericht § 23a I Nr. 1, 23b I GVG</a:t>
            </a:r>
          </a:p>
          <a:p>
            <a:pPr lvl="0"/>
            <a:r>
              <a:rPr lang="de-DE"/>
              <a:t>örtlich: 	richtet sich nach § 232 FamFG</a:t>
            </a:r>
          </a:p>
          <a:p>
            <a:pPr lvl="0"/>
            <a:r>
              <a:rPr lang="de-DE"/>
              <a:t>funktionell: 	Rechtspfleger: §§ 3 Nr. 3b, 25 Nr. 2c RPflG</a:t>
            </a:r>
          </a:p>
          <a:p>
            <a:r>
              <a:rPr lang="de-DE"/>
              <a:t> </a:t>
            </a:r>
          </a:p>
          <a:p>
            <a:r>
              <a:rPr lang="de-DE"/>
              <a:t>Antragsverfahren (Familienstreitsache gemäß § 112 Nr. 1 und § 231 I Nr. 1 FamFG)</a:t>
            </a:r>
          </a:p>
        </p:txBody>
      </p:sp>
      <p:sp>
        <p:nvSpPr>
          <p:cNvPr id="8" name="Gefaltete Ecke 7"/>
          <p:cNvSpPr/>
          <p:nvPr/>
        </p:nvSpPr>
        <p:spPr>
          <a:xfrm rot="171909">
            <a:off x="471604" y="3682856"/>
            <a:ext cx="1493179" cy="147113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249 – 260</a:t>
            </a: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75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37403" y="3216745"/>
            <a:ext cx="7061480" cy="146423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Prüfung der 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Zulässigkeit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Zustellung des Antrags an 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Antragsgegner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(§ 251 I FamFG) 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Einwendungen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Antragsgegners (§ 252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FamFG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Festsetzungsbeschluss (§ 253 FamFG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de-DE" sz="2000" dirty="0"/>
          </a:p>
        </p:txBody>
      </p:sp>
      <p:sp>
        <p:nvSpPr>
          <p:cNvPr id="3" name="Ecken des Rechtecks auf der gleichen Seite schneiden 2"/>
          <p:cNvSpPr/>
          <p:nvPr/>
        </p:nvSpPr>
        <p:spPr>
          <a:xfrm>
            <a:off x="3377293" y="5286567"/>
            <a:ext cx="6096000" cy="1104067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de-DE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Rechtsbehelf: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358775" algn="l"/>
              </a:tabLst>
            </a:pP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Beschwerde (Verfahrenswert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 600,00 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€)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358775" algn="l"/>
              </a:tabLst>
            </a:pP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Erinnerung (Verfahrenswert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&lt; 600,00 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€) 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7950654" y="3315300"/>
            <a:ext cx="3907971" cy="11237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Übergang ins streitige Verfahren ist möglich (§§ 254, 255 FamFG)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185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984449" y="230426"/>
            <a:ext cx="10329863" cy="71437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latin typeface="Arial" panose="020B0604020202020204" pitchFamily="34" charset="0"/>
                <a:cs typeface="Arial" panose="020B0604020202020204" pitchFamily="34" charset="0"/>
              </a:rPr>
              <a:t>Verfahrensablauf – vereinfachtes Unterhaltsverfahren 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1998861" y="1104021"/>
            <a:ext cx="8545314" cy="19535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Voraussetzungen:</a:t>
            </a:r>
            <a:r>
              <a:rPr lang="de-DE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Antrag </a:t>
            </a:r>
          </a:p>
          <a:p>
            <a:pPr algn="ctr"/>
            <a:r>
              <a:rPr lang="de-DE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minderjähriges Kind 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 im Haushalt des Antragsgegners lebend 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Höchstgrenze: 1,2-facher Mindestunterhalt 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keine anderweitige Anhängigkeit, Entscheidung oder Titulierung  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0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310243" y="1215317"/>
            <a:ext cx="11576957" cy="50873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de-DE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Eingang des Antrages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Registrierung in forum</a:t>
            </a:r>
            <a:r>
              <a:rPr lang="de-DE" sz="24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Aktenanlegung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Vorlage an den Rechtspfleger (Prüfung der Antragsvoraussetzungen + Fertigung der Antragsmitteilungsverfügung)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Zustellung des Antrags an den Antragsgegner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ggf. Einwendungen des Antragsgegners (ggf. Antrag auf Übergang in das streitige Verfahren)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Vorlage an Rechtspfleger (Zurückweisungsbeschluss oder Unterhaltsfestsetzungsbeschluss)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Beschluss expedieren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ggf. vollstreckbare Ausfertigung erteilen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VE, Kosten</a:t>
            </a:r>
            <a:r>
              <a:rPr lang="de-DE" sz="240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weglegen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bei Antrag auf Übergang in das streitige Verfahren: Vorlage an Rechtspfleger (Umtragung und Verfügung der Richtervorlage)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Vorlage an Eingangsregistratur</a:t>
            </a:r>
            <a:endParaRPr lang="de-DE" sz="2400" dirty="0"/>
          </a:p>
        </p:txBody>
      </p:sp>
      <p:sp>
        <p:nvSpPr>
          <p:cNvPr id="4" name="Rechteck 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smtClean="0">
                <a:solidFill>
                  <a:prstClr val="black"/>
                </a:solidFill>
                <a:latin typeface="Calibri" panose="020F0502020204030204"/>
              </a:rPr>
              <a:t>186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042987" y="251873"/>
            <a:ext cx="10329863" cy="71437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latin typeface="Arial" panose="020B0604020202020204" pitchFamily="34" charset="0"/>
                <a:cs typeface="Arial" panose="020B0604020202020204" pitchFamily="34" charset="0"/>
              </a:rPr>
              <a:t>Verfahrensablauf – vereinfachtes Unterhaltsverfahren 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274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</Words>
  <Application>Microsoft Office PowerPoint</Application>
  <PresentationFormat>Breitbild</PresentationFormat>
  <Paragraphs>41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MV Boli</vt:lpstr>
      <vt:lpstr>Symbol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Carus, Natascha</cp:lastModifiedBy>
  <cp:revision>12</cp:revision>
  <dcterms:created xsi:type="dcterms:W3CDTF">2023-03-09T06:21:56Z</dcterms:created>
  <dcterms:modified xsi:type="dcterms:W3CDTF">2023-08-17T14:04:39Z</dcterms:modified>
</cp:coreProperties>
</file>