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Canva Sans" panose="020B0503030501040103" pitchFamily="34" charset="0"/>
      <p:regular r:id="rId11"/>
    </p:embeddedFont>
    <p:embeddedFont>
      <p:font typeface="Canva Sans Bold" panose="020B0803030501040103" pitchFamily="34" charset="0"/>
      <p:regular r:id="rId12"/>
      <p:bold r:id="rId13"/>
    </p:embeddedFont>
    <p:embeddedFont>
      <p:font typeface="Pompiere" panose="02000000000000000000" pitchFamily="2" charset="77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E5AA51-7A30-EA41-858A-494C8681420E}" v="17" dt="2025-01-08T15:34:25.4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3" autoAdjust="0"/>
    <p:restoredTop sz="94589" autoAdjust="0"/>
  </p:normalViewPr>
  <p:slideViewPr>
    <p:cSldViewPr>
      <p:cViewPr varScale="1">
        <p:scale>
          <a:sx n="67" d="100"/>
          <a:sy n="67" d="100"/>
        </p:scale>
        <p:origin x="176" y="6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ja Dittrich" userId="7fd2e0e7fd3099c6" providerId="LiveId" clId="{FEE5AA51-7A30-EA41-858A-494C8681420E}"/>
    <pc:docChg chg="modSld">
      <pc:chgData name="Katja Dittrich" userId="7fd2e0e7fd3099c6" providerId="LiveId" clId="{FEE5AA51-7A30-EA41-858A-494C8681420E}" dt="2025-01-08T15:34:25.456" v="28"/>
      <pc:docMkLst>
        <pc:docMk/>
      </pc:docMkLst>
      <pc:sldChg chg="modSp mod">
        <pc:chgData name="Katja Dittrich" userId="7fd2e0e7fd3099c6" providerId="LiveId" clId="{FEE5AA51-7A30-EA41-858A-494C8681420E}" dt="2025-01-08T15:32:36.120" v="2" actId="14100"/>
        <pc:sldMkLst>
          <pc:docMk/>
          <pc:sldMk cId="0" sldId="256"/>
        </pc:sldMkLst>
        <pc:spChg chg="mod">
          <ac:chgData name="Katja Dittrich" userId="7fd2e0e7fd3099c6" providerId="LiveId" clId="{FEE5AA51-7A30-EA41-858A-494C8681420E}" dt="2025-01-08T15:32:30.318" v="1" actId="1076"/>
          <ac:spMkLst>
            <pc:docMk/>
            <pc:sldMk cId="0" sldId="256"/>
            <ac:spMk id="13" creationId="{00000000-0000-0000-0000-000000000000}"/>
          </ac:spMkLst>
        </pc:spChg>
        <pc:spChg chg="mod">
          <ac:chgData name="Katja Dittrich" userId="7fd2e0e7fd3099c6" providerId="LiveId" clId="{FEE5AA51-7A30-EA41-858A-494C8681420E}" dt="2025-01-08T15:32:36.120" v="2" actId="14100"/>
          <ac:spMkLst>
            <pc:docMk/>
            <pc:sldMk cId="0" sldId="256"/>
            <ac:spMk id="19" creationId="{00000000-0000-0000-0000-000000000000}"/>
          </ac:spMkLst>
        </pc:spChg>
      </pc:sldChg>
      <pc:sldChg chg="modSp mod modAnim">
        <pc:chgData name="Katja Dittrich" userId="7fd2e0e7fd3099c6" providerId="LiveId" clId="{FEE5AA51-7A30-EA41-858A-494C8681420E}" dt="2025-01-08T15:32:46.277" v="4"/>
        <pc:sldMkLst>
          <pc:docMk/>
          <pc:sldMk cId="0" sldId="257"/>
        </pc:sldMkLst>
        <pc:spChg chg="mod">
          <ac:chgData name="Katja Dittrich" userId="7fd2e0e7fd3099c6" providerId="LiveId" clId="{FEE5AA51-7A30-EA41-858A-494C8681420E}" dt="2025-01-08T15:32:42.238" v="3" actId="14100"/>
          <ac:spMkLst>
            <pc:docMk/>
            <pc:sldMk cId="0" sldId="257"/>
            <ac:spMk id="9" creationId="{00000000-0000-0000-0000-000000000000}"/>
          </ac:spMkLst>
        </pc:spChg>
      </pc:sldChg>
      <pc:sldChg chg="modSp mod modAnim">
        <pc:chgData name="Katja Dittrich" userId="7fd2e0e7fd3099c6" providerId="LiveId" clId="{FEE5AA51-7A30-EA41-858A-494C8681420E}" dt="2025-01-08T15:32:57.186" v="7"/>
        <pc:sldMkLst>
          <pc:docMk/>
          <pc:sldMk cId="0" sldId="258"/>
        </pc:sldMkLst>
        <pc:spChg chg="mod">
          <ac:chgData name="Katja Dittrich" userId="7fd2e0e7fd3099c6" providerId="LiveId" clId="{FEE5AA51-7A30-EA41-858A-494C8681420E}" dt="2025-01-08T15:32:51.372" v="5" actId="14100"/>
          <ac:spMkLst>
            <pc:docMk/>
            <pc:sldMk cId="0" sldId="258"/>
            <ac:spMk id="9" creationId="{00000000-0000-0000-0000-000000000000}"/>
          </ac:spMkLst>
        </pc:spChg>
        <pc:spChg chg="mod">
          <ac:chgData name="Katja Dittrich" userId="7fd2e0e7fd3099c6" providerId="LiveId" clId="{FEE5AA51-7A30-EA41-858A-494C8681420E}" dt="2025-01-08T15:32:54.305" v="6" actId="14100"/>
          <ac:spMkLst>
            <pc:docMk/>
            <pc:sldMk cId="0" sldId="258"/>
            <ac:spMk id="10" creationId="{00000000-0000-0000-0000-000000000000}"/>
          </ac:spMkLst>
        </pc:spChg>
      </pc:sldChg>
      <pc:sldChg chg="modSp mod modAnim">
        <pc:chgData name="Katja Dittrich" userId="7fd2e0e7fd3099c6" providerId="LiveId" clId="{FEE5AA51-7A30-EA41-858A-494C8681420E}" dt="2025-01-08T15:33:21.973" v="13"/>
        <pc:sldMkLst>
          <pc:docMk/>
          <pc:sldMk cId="0" sldId="259"/>
        </pc:sldMkLst>
        <pc:spChg chg="mod">
          <ac:chgData name="Katja Dittrich" userId="7fd2e0e7fd3099c6" providerId="LiveId" clId="{FEE5AA51-7A30-EA41-858A-494C8681420E}" dt="2025-01-08T15:33:02.156" v="8" actId="14100"/>
          <ac:spMkLst>
            <pc:docMk/>
            <pc:sldMk cId="0" sldId="259"/>
            <ac:spMk id="9" creationId="{00000000-0000-0000-0000-000000000000}"/>
          </ac:spMkLst>
        </pc:spChg>
      </pc:sldChg>
      <pc:sldChg chg="modSp mod modAnim">
        <pc:chgData name="Katja Dittrich" userId="7fd2e0e7fd3099c6" providerId="LiveId" clId="{FEE5AA51-7A30-EA41-858A-494C8681420E}" dt="2025-01-08T15:33:38.623" v="16"/>
        <pc:sldMkLst>
          <pc:docMk/>
          <pc:sldMk cId="0" sldId="260"/>
        </pc:sldMkLst>
        <pc:spChg chg="mod">
          <ac:chgData name="Katja Dittrich" userId="7fd2e0e7fd3099c6" providerId="LiveId" clId="{FEE5AA51-7A30-EA41-858A-494C8681420E}" dt="2025-01-08T15:33:32.405" v="14" actId="14100"/>
          <ac:spMkLst>
            <pc:docMk/>
            <pc:sldMk cId="0" sldId="260"/>
            <ac:spMk id="9" creationId="{00000000-0000-0000-0000-000000000000}"/>
          </ac:spMkLst>
        </pc:spChg>
      </pc:sldChg>
      <pc:sldChg chg="modSp mod modAnim">
        <pc:chgData name="Katja Dittrich" userId="7fd2e0e7fd3099c6" providerId="LiveId" clId="{FEE5AA51-7A30-EA41-858A-494C8681420E}" dt="2025-01-08T15:33:51.391" v="19"/>
        <pc:sldMkLst>
          <pc:docMk/>
          <pc:sldMk cId="0" sldId="261"/>
        </pc:sldMkLst>
        <pc:spChg chg="mod">
          <ac:chgData name="Katja Dittrich" userId="7fd2e0e7fd3099c6" providerId="LiveId" clId="{FEE5AA51-7A30-EA41-858A-494C8681420E}" dt="2025-01-08T15:33:44.906" v="17" actId="14100"/>
          <ac:spMkLst>
            <pc:docMk/>
            <pc:sldMk cId="0" sldId="261"/>
            <ac:spMk id="9" creationId="{00000000-0000-0000-0000-000000000000}"/>
          </ac:spMkLst>
        </pc:spChg>
      </pc:sldChg>
      <pc:sldChg chg="modSp mod modAnim">
        <pc:chgData name="Katja Dittrich" userId="7fd2e0e7fd3099c6" providerId="LiveId" clId="{FEE5AA51-7A30-EA41-858A-494C8681420E}" dt="2025-01-08T15:34:02.740" v="22"/>
        <pc:sldMkLst>
          <pc:docMk/>
          <pc:sldMk cId="0" sldId="262"/>
        </pc:sldMkLst>
        <pc:spChg chg="mod">
          <ac:chgData name="Katja Dittrich" userId="7fd2e0e7fd3099c6" providerId="LiveId" clId="{FEE5AA51-7A30-EA41-858A-494C8681420E}" dt="2025-01-08T15:33:57.840" v="20" actId="14100"/>
          <ac:spMkLst>
            <pc:docMk/>
            <pc:sldMk cId="0" sldId="262"/>
            <ac:spMk id="9" creationId="{00000000-0000-0000-0000-000000000000}"/>
          </ac:spMkLst>
        </pc:spChg>
      </pc:sldChg>
      <pc:sldChg chg="modSp mod modAnim">
        <pc:chgData name="Katja Dittrich" userId="7fd2e0e7fd3099c6" providerId="LiveId" clId="{FEE5AA51-7A30-EA41-858A-494C8681420E}" dt="2025-01-08T15:34:16.257" v="25"/>
        <pc:sldMkLst>
          <pc:docMk/>
          <pc:sldMk cId="0" sldId="263"/>
        </pc:sldMkLst>
        <pc:spChg chg="mod">
          <ac:chgData name="Katja Dittrich" userId="7fd2e0e7fd3099c6" providerId="LiveId" clId="{FEE5AA51-7A30-EA41-858A-494C8681420E}" dt="2025-01-08T15:34:10.723" v="23" actId="14100"/>
          <ac:spMkLst>
            <pc:docMk/>
            <pc:sldMk cId="0" sldId="263"/>
            <ac:spMk id="9" creationId="{00000000-0000-0000-0000-000000000000}"/>
          </ac:spMkLst>
        </pc:spChg>
      </pc:sldChg>
      <pc:sldChg chg="modSp mod modAnim">
        <pc:chgData name="Katja Dittrich" userId="7fd2e0e7fd3099c6" providerId="LiveId" clId="{FEE5AA51-7A30-EA41-858A-494C8681420E}" dt="2025-01-08T15:34:25.456" v="28"/>
        <pc:sldMkLst>
          <pc:docMk/>
          <pc:sldMk cId="0" sldId="264"/>
        </pc:sldMkLst>
        <pc:spChg chg="mod">
          <ac:chgData name="Katja Dittrich" userId="7fd2e0e7fd3099c6" providerId="LiveId" clId="{FEE5AA51-7A30-EA41-858A-494C8681420E}" dt="2025-01-08T15:34:20.840" v="26" actId="14100"/>
          <ac:spMkLst>
            <pc:docMk/>
            <pc:sldMk cId="0" sldId="264"/>
            <ac:spMk id="9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2.png"/><Relationship Id="rId7" Type="http://schemas.openxmlformats.org/officeDocument/2006/relationships/slide" Target="slide3.xml"/><Relationship Id="rId12" Type="http://schemas.openxmlformats.org/officeDocument/2006/relationships/slide" Target="slide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11" Type="http://schemas.openxmlformats.org/officeDocument/2006/relationships/slide" Target="slide8.xml"/><Relationship Id="rId5" Type="http://schemas.openxmlformats.org/officeDocument/2006/relationships/image" Target="../media/image4.svg"/><Relationship Id="rId10" Type="http://schemas.openxmlformats.org/officeDocument/2006/relationships/slide" Target="slide7.xml"/><Relationship Id="rId4" Type="http://schemas.openxmlformats.org/officeDocument/2006/relationships/image" Target="../media/image3.png"/><Relationship Id="rId9" Type="http://schemas.openxmlformats.org/officeDocument/2006/relationships/slide" Target="slid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 dirty="0"/>
          </a:p>
        </p:txBody>
      </p:sp>
      <p:grpSp>
        <p:nvGrpSpPr>
          <p:cNvPr id="3" name="Group 3"/>
          <p:cNvGrpSpPr/>
          <p:nvPr/>
        </p:nvGrpSpPr>
        <p:grpSpPr>
          <a:xfrm>
            <a:off x="14663881" y="-558188"/>
            <a:ext cx="3491568" cy="4114800"/>
            <a:chOff x="0" y="0"/>
            <a:chExt cx="4655424" cy="5486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55424" cy="5486400"/>
            </a:xfrm>
            <a:custGeom>
              <a:avLst/>
              <a:gdLst/>
              <a:ahLst/>
              <a:cxnLst/>
              <a:rect l="l" t="t" r="r" b="b"/>
              <a:pathLst>
                <a:path w="4655424" h="5486400">
                  <a:moveTo>
                    <a:pt x="0" y="0"/>
                  </a:moveTo>
                  <a:lnTo>
                    <a:pt x="4655424" y="0"/>
                  </a:lnTo>
                  <a:lnTo>
                    <a:pt x="4655424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de-DE"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650479" y="1122252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  <p:sp>
        <p:nvSpPr>
          <p:cNvPr id="6" name="Freeform 6"/>
          <p:cNvSpPr/>
          <p:nvPr/>
        </p:nvSpPr>
        <p:spPr>
          <a:xfrm>
            <a:off x="650665" y="2140386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  <p:sp>
        <p:nvSpPr>
          <p:cNvPr id="7" name="Freeform 7"/>
          <p:cNvSpPr/>
          <p:nvPr/>
        </p:nvSpPr>
        <p:spPr>
          <a:xfrm>
            <a:off x="650665" y="3179652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  <p:sp>
        <p:nvSpPr>
          <p:cNvPr id="8" name="Freeform 8"/>
          <p:cNvSpPr/>
          <p:nvPr/>
        </p:nvSpPr>
        <p:spPr>
          <a:xfrm>
            <a:off x="650665" y="4156741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1"/>
                </a:lnTo>
                <a:lnTo>
                  <a:pt x="0" y="7539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  <p:sp>
        <p:nvSpPr>
          <p:cNvPr id="9" name="Freeform 9"/>
          <p:cNvSpPr/>
          <p:nvPr/>
        </p:nvSpPr>
        <p:spPr>
          <a:xfrm>
            <a:off x="636824" y="5166391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1"/>
                </a:lnTo>
                <a:lnTo>
                  <a:pt x="0" y="7539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  <p:sp>
        <p:nvSpPr>
          <p:cNvPr id="10" name="TextBox 10"/>
          <p:cNvSpPr txBox="1"/>
          <p:nvPr/>
        </p:nvSpPr>
        <p:spPr>
          <a:xfrm>
            <a:off x="15502682" y="1174639"/>
            <a:ext cx="1433736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C1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08968" y="1171376"/>
            <a:ext cx="23983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6" action="ppaction://hlinksldjump"/>
              </a:rPr>
              <a:t>a)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99145" y="2236359"/>
            <a:ext cx="24928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7" action="ppaction://hlinksldjump"/>
              </a:rPr>
              <a:t>b)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52138" y="3291693"/>
            <a:ext cx="497953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8" action="ppaction://hlinksldjump"/>
              </a:rPr>
              <a:t>c)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08968" y="4295522"/>
            <a:ext cx="24928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9" action="ppaction://hlinksldjump"/>
              </a:rPr>
              <a:t>d)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03796" y="5282137"/>
            <a:ext cx="239985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10" action="ppaction://hlinksldjump"/>
              </a:rPr>
              <a:t>e)</a:t>
            </a:r>
          </a:p>
        </p:txBody>
      </p:sp>
      <p:sp>
        <p:nvSpPr>
          <p:cNvPr id="16" name="Freeform 16"/>
          <p:cNvSpPr/>
          <p:nvPr/>
        </p:nvSpPr>
        <p:spPr>
          <a:xfrm>
            <a:off x="655390" y="6176042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  <p:sp>
        <p:nvSpPr>
          <p:cNvPr id="17" name="Freeform 17"/>
          <p:cNvSpPr/>
          <p:nvPr/>
        </p:nvSpPr>
        <p:spPr>
          <a:xfrm>
            <a:off x="673957" y="7185692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  <p:sp>
        <p:nvSpPr>
          <p:cNvPr id="18" name="TextBox 18"/>
          <p:cNvSpPr txBox="1"/>
          <p:nvPr/>
        </p:nvSpPr>
        <p:spPr>
          <a:xfrm>
            <a:off x="922102" y="6252965"/>
            <a:ext cx="203374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11" action="ppaction://hlinksldjump"/>
              </a:rPr>
              <a:t>f)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99145" y="7262615"/>
            <a:ext cx="261937" cy="523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12" action="ppaction://hlinksldjump"/>
              </a:rPr>
              <a:t>g)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768130" y="1203937"/>
            <a:ext cx="6910462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Welche</a:t>
            </a:r>
            <a:r>
              <a:rPr lang="en-US" sz="300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Paragrafen sind für die Unterhaltsform maßgeblich?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768130" y="2236359"/>
            <a:ext cx="6642869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Welcher Zeitraum wird in dieser Unterhaltsform umfasst?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768130" y="3266099"/>
            <a:ext cx="3929435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Definieren Sie die Unterhaltsform!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768130" y="4252714"/>
            <a:ext cx="5393085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Wie erfolgt die Zahlung in der Unterhaltsform?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768130" y="5282137"/>
            <a:ext cx="6320582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Erklären Sie die Bedürftigkeit für diese Unterhaltsform!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768130" y="6262490"/>
            <a:ext cx="6911653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Erklären Sie die Leistungsfähigkeit für diese Unterhaltsform!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768130" y="7281665"/>
            <a:ext cx="6859414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Welche Auskunftspflicht besteht für diese Unterhaltsform?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C1a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99406" y="731738"/>
            <a:ext cx="13140794" cy="150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3: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nachehelicher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endParaRPr lang="en-US" sz="4999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</a:pP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Welche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Paragrafen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sind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die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maßgeblich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99406" y="5143500"/>
            <a:ext cx="4142929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§§ 1569 – 1581 BGB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C1b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99406" y="731738"/>
            <a:ext cx="13559894" cy="150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3: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nachehelicher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endParaRPr lang="en-US" sz="4999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Welcher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Zeitraum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wird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dieser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umfasst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99406" y="5143500"/>
            <a:ext cx="8111594" cy="752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ab der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rechtskräftigen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Ehescheidung</a:t>
            </a:r>
            <a:endParaRPr lang="en-US" sz="4999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C1c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99406" y="731738"/>
            <a:ext cx="12683594" cy="150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3: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nachehelicher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endParaRPr lang="en-US" sz="4999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</a:pP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Definieren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Sie die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8258691"/>
            <a:ext cx="13860726" cy="1352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99"/>
              </a:lnSpc>
              <a:spcBef>
                <a:spcPct val="0"/>
              </a:spcBef>
            </a:pP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1579 BGB: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Beschränkung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oder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Versagung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wegen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grober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Unbilligkeit</a:t>
            </a:r>
            <a:endParaRPr lang="en-US" sz="4499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028700" y="2603667"/>
            <a:ext cx="16511824" cy="1352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99"/>
              </a:lnSpc>
              <a:spcBef>
                <a:spcPct val="0"/>
              </a:spcBef>
            </a:pP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es gilt der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Grundsatz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Eigenverantwortung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–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Scheidung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obliegt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es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jedem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Ehegatten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selbst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seinen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sorgen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1569 BGB)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4184817"/>
            <a:ext cx="16511824" cy="676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99"/>
              </a:lnSpc>
              <a:spcBef>
                <a:spcPct val="0"/>
              </a:spcBef>
            </a:pP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Unterhaltsberechtigungen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: §§ 1570 – 1576 BGB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5089692"/>
            <a:ext cx="16511824" cy="1352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99"/>
              </a:lnSpc>
              <a:spcBef>
                <a:spcPct val="0"/>
              </a:spcBef>
            </a:pP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Höhe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bestimmt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sich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den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ehelichen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Lebensverhältnissen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– er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umfasst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den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gesamten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Lebensbedarf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1578 I BGB)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28700" y="6670842"/>
            <a:ext cx="14374616" cy="1352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99"/>
              </a:lnSpc>
              <a:spcBef>
                <a:spcPct val="0"/>
              </a:spcBef>
            </a:pP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1578b BGB: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Herabsetzung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zeitliche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Begrenzung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wegen</a:t>
            </a:r>
            <a:r>
              <a:rPr lang="en-US" sz="4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4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Unbilligkeit</a:t>
            </a:r>
            <a:endParaRPr lang="en-US" sz="4499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C1d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99406" y="731738"/>
            <a:ext cx="12226394" cy="150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3: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nacheheliche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endParaRPr lang="en-US" sz="4999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Wie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erfolgt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Zahlung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der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7680326"/>
            <a:ext cx="12697521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1581 S. 1 BGB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2886075"/>
            <a:ext cx="16511824" cy="4514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Verpflichtete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seinen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Erwerbs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- und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Vermögensverhältnissen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Berücksichtigung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seiner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sonstigen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Verpflichtungen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außerstande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ohne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Gefährdung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eigenen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angemessenen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dem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Berechtigten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gewähren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so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braucht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er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nur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insoweit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leisten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als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es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mit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Rücksicht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auf die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Bedürfnisse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die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Erwerbs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- und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Vermögensverhältnisse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geschiedenen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Ehegatten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Billigkeit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entspricht</a:t>
            </a:r>
            <a:endParaRPr lang="en-US" sz="4999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C1d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99406" y="731738"/>
            <a:ext cx="12607394" cy="150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3: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nacheheliche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endParaRPr lang="en-US" sz="4999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Wie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erfolgt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Zahlung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der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99406" y="5143500"/>
            <a:ext cx="7005340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einer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Geldrente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monatlich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im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Voraus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852947" y="5143500"/>
            <a:ext cx="3317602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(§ 1585 I 1 BGB)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C1e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99406" y="731738"/>
            <a:ext cx="12835994" cy="150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3: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nacheheliche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endParaRPr lang="en-US" sz="4999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</a:pP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Erklären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Sie die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Bedürftigkeit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diese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3329196"/>
            <a:ext cx="16230600" cy="2257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der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geschiedene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Ehegatte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kann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den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den §§ 1570 – 1573, 1575 und 1576 BGB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verlangen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solange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soweit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er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sich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seinen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Einkünften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seinem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Vermögen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selbst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kann</a:t>
            </a:r>
            <a:endParaRPr lang="en-US" sz="4999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028700" y="6163191"/>
            <a:ext cx="2561034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1577 I BGB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C1f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99406" y="731738"/>
            <a:ext cx="13559894" cy="150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3: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nacheheliche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endParaRPr lang="en-US" sz="4999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</a:pP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Erklären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Sie die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Leistungsfähigkeit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diese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2886075"/>
            <a:ext cx="16511824" cy="4514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Verpflichtete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seinen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Erwerbs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- und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Vermögensverhältnissen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Berücksichtigung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seiner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sonstigen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Verpflichtungen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außerstande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ohne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Gefährdung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eigenen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angemessenen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dem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Berechtigten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gewähren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so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braucht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er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nur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insoweit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leisten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als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es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mit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Rücksicht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auf die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Bedürfnisse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die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Erwerbs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- und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Vermögensverhältnisse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geschiedenen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Ehegatten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Billigkeit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entspricht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7915275"/>
            <a:ext cx="7239122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1581 S. 1 BGB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 dirty="0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 dirty="0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C1g</a:t>
            </a:r>
            <a:r>
              <a:rPr lang="en-US" sz="3999" u="sng" dirty="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99406" y="731738"/>
            <a:ext cx="12912194" cy="150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3: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nacheheliche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Welche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Auskunftspflicht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besteht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diese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3240158"/>
            <a:ext cx="16511824" cy="150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geschiedenen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Ehegatten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sind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einander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verpflichtet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auf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Verlangen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über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ihre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Einkünfte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ihr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Vermögen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Auskunft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erteilen</a:t>
            </a: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5143500"/>
            <a:ext cx="4181104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1580 S. 1 BGB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460</Words>
  <Application>Microsoft Macintosh PowerPoint</Application>
  <PresentationFormat>Benutzerdefiniert</PresentationFormat>
  <Paragraphs>56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5" baseType="lpstr">
      <vt:lpstr>Pompiere</vt:lpstr>
      <vt:lpstr>Canva Sans</vt:lpstr>
      <vt:lpstr>Calibri</vt:lpstr>
      <vt:lpstr>Canva Sans Bold</vt:lpstr>
      <vt:lpstr>Arial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C1_Gruppe 3</dc:title>
  <cp:lastModifiedBy>Katja Dittrich</cp:lastModifiedBy>
  <cp:revision>1</cp:revision>
  <cp:lastPrinted>2025-01-08T15:34:46Z</cp:lastPrinted>
  <dcterms:created xsi:type="dcterms:W3CDTF">2006-08-16T00:00:00Z</dcterms:created>
  <dcterms:modified xsi:type="dcterms:W3CDTF">2025-01-08T15:35:02Z</dcterms:modified>
  <dc:identifier>DAGbn8WTkL0</dc:identifier>
</cp:coreProperties>
</file>