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503030501040103" pitchFamily="34" charset="0"/>
      <p:regular r:id="rId11"/>
    </p:embeddedFont>
    <p:embeddedFont>
      <p:font typeface="Canva Sans Bold" panose="020B0803030501040103" pitchFamily="34" charset="0"/>
      <p:regular r:id="rId12"/>
      <p:bold r:id="rId13"/>
    </p:embeddedFont>
    <p:embeddedFont>
      <p:font typeface="Pompiere" panose="02000000000000000000" pitchFamily="2" charset="77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E5AA51-7A30-EA41-858A-494C8681420E}" v="17" dt="2025-01-08T15:34:25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 autoAdjust="0"/>
    <p:restoredTop sz="94589" autoAdjust="0"/>
  </p:normalViewPr>
  <p:slideViewPr>
    <p:cSldViewPr>
      <p:cViewPr varScale="1">
        <p:scale>
          <a:sx n="67" d="100"/>
          <a:sy n="67" d="100"/>
        </p:scale>
        <p:origin x="176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FEE5AA51-7A30-EA41-858A-494C8681420E}"/>
    <pc:docChg chg="modSld">
      <pc:chgData name="Katja Dittrich" userId="7fd2e0e7fd3099c6" providerId="LiveId" clId="{FEE5AA51-7A30-EA41-858A-494C8681420E}" dt="2025-01-08T15:34:25.456" v="28"/>
      <pc:docMkLst>
        <pc:docMk/>
      </pc:docMkLst>
      <pc:sldChg chg="modSp mod">
        <pc:chgData name="Katja Dittrich" userId="7fd2e0e7fd3099c6" providerId="LiveId" clId="{FEE5AA51-7A30-EA41-858A-494C8681420E}" dt="2025-01-08T15:32:36.120" v="2" actId="14100"/>
        <pc:sldMkLst>
          <pc:docMk/>
          <pc:sldMk cId="0" sldId="256"/>
        </pc:sldMkLst>
        <pc:spChg chg="mod">
          <ac:chgData name="Katja Dittrich" userId="7fd2e0e7fd3099c6" providerId="LiveId" clId="{FEE5AA51-7A30-EA41-858A-494C8681420E}" dt="2025-01-08T15:32:30.318" v="1" actId="1076"/>
          <ac:spMkLst>
            <pc:docMk/>
            <pc:sldMk cId="0" sldId="256"/>
            <ac:spMk id="13" creationId="{00000000-0000-0000-0000-000000000000}"/>
          </ac:spMkLst>
        </pc:spChg>
        <pc:spChg chg="mod">
          <ac:chgData name="Katja Dittrich" userId="7fd2e0e7fd3099c6" providerId="LiveId" clId="{FEE5AA51-7A30-EA41-858A-494C8681420E}" dt="2025-01-08T15:32:36.120" v="2" actId="14100"/>
          <ac:spMkLst>
            <pc:docMk/>
            <pc:sldMk cId="0" sldId="256"/>
            <ac:spMk id="1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2:46.277" v="4"/>
        <pc:sldMkLst>
          <pc:docMk/>
          <pc:sldMk cId="0" sldId="257"/>
        </pc:sldMkLst>
        <pc:spChg chg="mod">
          <ac:chgData name="Katja Dittrich" userId="7fd2e0e7fd3099c6" providerId="LiveId" clId="{FEE5AA51-7A30-EA41-858A-494C8681420E}" dt="2025-01-08T15:32:42.238" v="3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2:57.186" v="7"/>
        <pc:sldMkLst>
          <pc:docMk/>
          <pc:sldMk cId="0" sldId="258"/>
        </pc:sldMkLst>
        <pc:spChg chg="mod">
          <ac:chgData name="Katja Dittrich" userId="7fd2e0e7fd3099c6" providerId="LiveId" clId="{FEE5AA51-7A30-EA41-858A-494C8681420E}" dt="2025-01-08T15:32:51.372" v="5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FEE5AA51-7A30-EA41-858A-494C8681420E}" dt="2025-01-08T15:32:54.305" v="6" actId="14100"/>
          <ac:spMkLst>
            <pc:docMk/>
            <pc:sldMk cId="0" sldId="258"/>
            <ac:spMk id="10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3:21.973" v="13"/>
        <pc:sldMkLst>
          <pc:docMk/>
          <pc:sldMk cId="0" sldId="259"/>
        </pc:sldMkLst>
        <pc:spChg chg="mod">
          <ac:chgData name="Katja Dittrich" userId="7fd2e0e7fd3099c6" providerId="LiveId" clId="{FEE5AA51-7A30-EA41-858A-494C8681420E}" dt="2025-01-08T15:33:02.156" v="8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3:38.623" v="16"/>
        <pc:sldMkLst>
          <pc:docMk/>
          <pc:sldMk cId="0" sldId="260"/>
        </pc:sldMkLst>
        <pc:spChg chg="mod">
          <ac:chgData name="Katja Dittrich" userId="7fd2e0e7fd3099c6" providerId="LiveId" clId="{FEE5AA51-7A30-EA41-858A-494C8681420E}" dt="2025-01-08T15:33:32.405" v="14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3:51.391" v="19"/>
        <pc:sldMkLst>
          <pc:docMk/>
          <pc:sldMk cId="0" sldId="261"/>
        </pc:sldMkLst>
        <pc:spChg chg="mod">
          <ac:chgData name="Katja Dittrich" userId="7fd2e0e7fd3099c6" providerId="LiveId" clId="{FEE5AA51-7A30-EA41-858A-494C8681420E}" dt="2025-01-08T15:33:44.906" v="17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4:02.740" v="22"/>
        <pc:sldMkLst>
          <pc:docMk/>
          <pc:sldMk cId="0" sldId="262"/>
        </pc:sldMkLst>
        <pc:spChg chg="mod">
          <ac:chgData name="Katja Dittrich" userId="7fd2e0e7fd3099c6" providerId="LiveId" clId="{FEE5AA51-7A30-EA41-858A-494C8681420E}" dt="2025-01-08T15:33:57.840" v="20" actId="14100"/>
          <ac:spMkLst>
            <pc:docMk/>
            <pc:sldMk cId="0" sldId="262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4:16.257" v="25"/>
        <pc:sldMkLst>
          <pc:docMk/>
          <pc:sldMk cId="0" sldId="263"/>
        </pc:sldMkLst>
        <pc:spChg chg="mod">
          <ac:chgData name="Katja Dittrich" userId="7fd2e0e7fd3099c6" providerId="LiveId" clId="{FEE5AA51-7A30-EA41-858A-494C8681420E}" dt="2025-01-08T15:34:10.723" v="23" actId="14100"/>
          <ac:spMkLst>
            <pc:docMk/>
            <pc:sldMk cId="0" sldId="263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FEE5AA51-7A30-EA41-858A-494C8681420E}" dt="2025-01-08T15:34:25.456" v="28"/>
        <pc:sldMkLst>
          <pc:docMk/>
          <pc:sldMk cId="0" sldId="264"/>
        </pc:sldMkLst>
        <pc:spChg chg="mod">
          <ac:chgData name="Katja Dittrich" userId="7fd2e0e7fd3099c6" providerId="LiveId" clId="{FEE5AA51-7A30-EA41-858A-494C8681420E}" dt="2025-01-08T15:34:20.840" v="26" actId="14100"/>
          <ac:spMkLst>
            <pc:docMk/>
            <pc:sldMk cId="0" sldId="264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12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9" name="Freeform 9"/>
          <p:cNvSpPr/>
          <p:nvPr/>
        </p:nvSpPr>
        <p:spPr>
          <a:xfrm>
            <a:off x="636824" y="516639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0" name="TextBox 10"/>
          <p:cNvSpPr txBox="1"/>
          <p:nvPr/>
        </p:nvSpPr>
        <p:spPr>
          <a:xfrm>
            <a:off x="15502682" y="1174639"/>
            <a:ext cx="14337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145" y="223635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2138" y="3291693"/>
            <a:ext cx="497953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8968" y="429552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3796" y="5282137"/>
            <a:ext cx="23998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0" action="ppaction://hlinksldjump"/>
              </a:rPr>
              <a:t>e)</a:t>
            </a:r>
          </a:p>
        </p:txBody>
      </p:sp>
      <p:sp>
        <p:nvSpPr>
          <p:cNvPr id="16" name="Freeform 16"/>
          <p:cNvSpPr/>
          <p:nvPr/>
        </p:nvSpPr>
        <p:spPr>
          <a:xfrm>
            <a:off x="655390" y="617604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7" name="Freeform 17"/>
          <p:cNvSpPr/>
          <p:nvPr/>
        </p:nvSpPr>
        <p:spPr>
          <a:xfrm>
            <a:off x="673957" y="718569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18" name="TextBox 18"/>
          <p:cNvSpPr txBox="1"/>
          <p:nvPr/>
        </p:nvSpPr>
        <p:spPr>
          <a:xfrm>
            <a:off x="922102" y="6252965"/>
            <a:ext cx="2033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1" action="ppaction://hlinksldjump"/>
              </a:rPr>
              <a:t>f)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99145" y="7262615"/>
            <a:ext cx="261937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2" action="ppaction://hlinksldjump"/>
              </a:rPr>
              <a:t>g)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68130" y="1203937"/>
            <a:ext cx="691046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Paragrafen sind für die Unterhaltsform maßgeblich?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68130" y="2236359"/>
            <a:ext cx="6642869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Zeitraum wird in dieser Unterhaltsform umfasst?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68130" y="3266099"/>
            <a:ext cx="392943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 Sie die Unterhaltsform!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68130" y="4252714"/>
            <a:ext cx="5393085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erfolgt die Zahlung in der Unterhaltsform?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68130" y="5282137"/>
            <a:ext cx="632058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 Sie die Bedürftigkeit für diese Unterhaltsform!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68130" y="6262490"/>
            <a:ext cx="691165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 Sie die Leistungsfähigkeit für diese Unterhaltsform!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68130" y="7281665"/>
            <a:ext cx="6859414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 Auskunftspflicht besteht für diese Unterhaltsform?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C1a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31407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Paragrafen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maßgeblich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414292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1569 – 1581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C1b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35598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Zeitraum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8111594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rechtskräftigen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Ehescheidung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C1c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6835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Definieren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8258691"/>
            <a:ext cx="13860726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1579 BGB: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Beschränkung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Versagung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grober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Unbilligkeit</a:t>
            </a:r>
            <a:endParaRPr lang="en-US" sz="44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2603667"/>
            <a:ext cx="16511824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es gilt der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Grundsatz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Eigenverantwortung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–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obliegt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jedem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selbst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seinen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sorgen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1569 BGB)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184817"/>
            <a:ext cx="16511824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Unterhaltsberechtigungen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§§ 1570 – 1576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089692"/>
            <a:ext cx="16511824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Höhe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bestimmt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Lebensverhältnissen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– er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umfasst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gesamten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Lebensbedarf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1578 I BGB)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670842"/>
            <a:ext cx="14374616" cy="135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1578b BGB: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Herabsetzung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zeitliche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Begrenzung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44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4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Unbilligkeit</a:t>
            </a:r>
            <a:endParaRPr lang="en-US" sz="44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2263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680326"/>
            <a:ext cx="1269752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1581 S. 1 BGB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886075"/>
            <a:ext cx="16511824" cy="451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seinen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Vermögensverhältnissen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Berücksichtigung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sonstigen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Verpflichtungen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außerstande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Gefährdung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eigenen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so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braucht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insoweit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Rücksicht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Bedürfnisse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Vermögensverhältnisse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Billigkeit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entspricht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6073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erfolgt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99406" y="5143500"/>
            <a:ext cx="700534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Geldrente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monatlich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852947" y="5143500"/>
            <a:ext cx="331760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1585 I 1 BGB)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C1e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8359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Bedürftigkeit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329196"/>
            <a:ext cx="16230600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§§ 1570 – 1573, 1575 und 1576 BGB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solange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seinen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seinem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selbst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6163191"/>
            <a:ext cx="256103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1577 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C1f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35598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Erklären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Leistungsfähigkeit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86075"/>
            <a:ext cx="16511824" cy="4514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seinen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Vermögensverhältnissen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Berücksichtigung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seiner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sonstigen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Verpflichtungen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außerstande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Gefährdung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eigenen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so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braucht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insoweit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Rücksicht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Bedürfnisse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Vermögensverhältnisse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Billigkeit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entspricht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915275"/>
            <a:ext cx="723912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1581 S. 1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C1g</a:t>
            </a:r>
            <a:r>
              <a:rPr lang="en-US" sz="3999" u="sng" dirty="0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9406" y="731738"/>
            <a:ext cx="12912194" cy="1504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Gruppe 3: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Unterhaltsform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40158"/>
            <a:ext cx="16511824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einander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auf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erteilen</a:t>
            </a: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143500"/>
            <a:ext cx="41811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1580 S. 1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Macintosh PowerPoint</Application>
  <PresentationFormat>Benutzerdefiniert</PresentationFormat>
  <Paragraphs>56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C1_Gruppe 3</dc:title>
  <cp:lastModifiedBy>Katja Dittrich</cp:lastModifiedBy>
  <cp:revision>1</cp:revision>
  <cp:lastPrinted>2025-01-08T15:34:46Z</cp:lastPrinted>
  <dcterms:created xsi:type="dcterms:W3CDTF">2006-08-16T00:00:00Z</dcterms:created>
  <dcterms:modified xsi:type="dcterms:W3CDTF">2025-01-08T15:35:02Z</dcterms:modified>
  <dc:identifier>DAGbn8WTkL0</dc:identifier>
</cp:coreProperties>
</file>