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nva Sans" panose="020B0503030501040103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87E6F-27FF-A14C-B285-5D98FADEC3B7}" v="138" dt="2025-02-15T06:48:0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569" autoAdjust="0"/>
  </p:normalViewPr>
  <p:slideViewPr>
    <p:cSldViewPr>
      <p:cViewPr varScale="1">
        <p:scale>
          <a:sx n="77" d="100"/>
          <a:sy n="77" d="100"/>
        </p:scale>
        <p:origin x="216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A6C87E6F-27FF-A14C-B285-5D98FADEC3B7}"/>
    <pc:docChg chg="modSld">
      <pc:chgData name="Katja Dittrich" userId="7fd2e0e7fd3099c6" providerId="LiveId" clId="{A6C87E6F-27FF-A14C-B285-5D98FADEC3B7}" dt="2025-02-15T06:48:00.817" v="170"/>
      <pc:docMkLst>
        <pc:docMk/>
      </pc:docMkLst>
      <pc:sldChg chg="modSp mod modAnim">
        <pc:chgData name="Katja Dittrich" userId="7fd2e0e7fd3099c6" providerId="LiveId" clId="{A6C87E6F-27FF-A14C-B285-5D98FADEC3B7}" dt="2025-02-15T06:32:15.529" v="39"/>
        <pc:sldMkLst>
          <pc:docMk/>
          <pc:sldMk cId="0" sldId="256"/>
        </pc:sldMkLst>
        <pc:spChg chg="mod">
          <ac:chgData name="Katja Dittrich" userId="7fd2e0e7fd3099c6" providerId="LiveId" clId="{A6C87E6F-27FF-A14C-B285-5D98FADEC3B7}" dt="2025-02-15T06:28:10.028" v="2" actId="1076"/>
          <ac:spMkLst>
            <pc:docMk/>
            <pc:sldMk cId="0" sldId="256"/>
            <ac:spMk id="6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5:38.869" v="144"/>
        <pc:sldMkLst>
          <pc:docMk/>
          <pc:sldMk cId="0" sldId="257"/>
        </pc:sldMkLst>
        <pc:spChg chg="mod">
          <ac:chgData name="Katja Dittrich" userId="7fd2e0e7fd3099c6" providerId="LiveId" clId="{A6C87E6F-27FF-A14C-B285-5D98FADEC3B7}" dt="2025-02-15T06:28:17.802" v="3" actId="255"/>
          <ac:spMkLst>
            <pc:docMk/>
            <pc:sldMk cId="0" sldId="257"/>
            <ac:spMk id="6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5:46.220" v="146"/>
        <pc:sldMkLst>
          <pc:docMk/>
          <pc:sldMk cId="0" sldId="258"/>
        </pc:sldMkLst>
        <pc:spChg chg="mod">
          <ac:chgData name="Katja Dittrich" userId="7fd2e0e7fd3099c6" providerId="LiveId" clId="{A6C87E6F-27FF-A14C-B285-5D98FADEC3B7}" dt="2025-02-15T06:28:28.655" v="4" actId="255"/>
          <ac:spMkLst>
            <pc:docMk/>
            <pc:sldMk cId="0" sldId="258"/>
            <ac:spMk id="6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0:29.626" v="21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5:53.068" v="148"/>
        <pc:sldMkLst>
          <pc:docMk/>
          <pc:sldMk cId="0" sldId="259"/>
        </pc:sldMkLst>
        <pc:spChg chg="mod">
          <ac:chgData name="Katja Dittrich" userId="7fd2e0e7fd3099c6" providerId="LiveId" clId="{A6C87E6F-27FF-A14C-B285-5D98FADEC3B7}" dt="2025-02-15T06:28:34.760" v="5" actId="255"/>
          <ac:spMkLst>
            <pc:docMk/>
            <pc:sldMk cId="0" sldId="259"/>
            <ac:spMk id="6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8:00.817" v="170"/>
        <pc:sldMkLst>
          <pc:docMk/>
          <pc:sldMk cId="0" sldId="260"/>
        </pc:sldMkLst>
        <pc:spChg chg="mod">
          <ac:chgData name="Katja Dittrich" userId="7fd2e0e7fd3099c6" providerId="LiveId" clId="{A6C87E6F-27FF-A14C-B285-5D98FADEC3B7}" dt="2025-02-15T06:28:40.892" v="6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0:38.179" v="22" actId="14100"/>
          <ac:spMkLst>
            <pc:docMk/>
            <pc:sldMk cId="0" sldId="260"/>
            <ac:spMk id="8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0:40.251" v="23" actId="14100"/>
          <ac:spMkLst>
            <pc:docMk/>
            <pc:sldMk cId="0" sldId="260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02.639" v="150"/>
        <pc:sldMkLst>
          <pc:docMk/>
          <pc:sldMk cId="0" sldId="261"/>
        </pc:sldMkLst>
        <pc:spChg chg="mod">
          <ac:chgData name="Katja Dittrich" userId="7fd2e0e7fd3099c6" providerId="LiveId" clId="{A6C87E6F-27FF-A14C-B285-5D98FADEC3B7}" dt="2025-02-15T06:28:49.513" v="7" actId="255"/>
          <ac:spMkLst>
            <pc:docMk/>
            <pc:sldMk cId="0" sldId="261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09.724" v="152"/>
        <pc:sldMkLst>
          <pc:docMk/>
          <pc:sldMk cId="0" sldId="262"/>
        </pc:sldMkLst>
        <pc:spChg chg="mod">
          <ac:chgData name="Katja Dittrich" userId="7fd2e0e7fd3099c6" providerId="LiveId" clId="{A6C87E6F-27FF-A14C-B285-5D98FADEC3B7}" dt="2025-02-15T06:28:55.674" v="8" actId="255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0:48.017" v="24" actId="14100"/>
          <ac:spMkLst>
            <pc:docMk/>
            <pc:sldMk cId="0" sldId="262"/>
            <ac:spMk id="8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0:51.142" v="25" actId="14100"/>
          <ac:spMkLst>
            <pc:docMk/>
            <pc:sldMk cId="0" sldId="262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16.852" v="154"/>
        <pc:sldMkLst>
          <pc:docMk/>
          <pc:sldMk cId="0" sldId="263"/>
        </pc:sldMkLst>
        <pc:spChg chg="mod">
          <ac:chgData name="Katja Dittrich" userId="7fd2e0e7fd3099c6" providerId="LiveId" clId="{A6C87E6F-27FF-A14C-B285-5D98FADEC3B7}" dt="2025-02-15T06:29:06.648" v="9" actId="255"/>
          <ac:spMkLst>
            <pc:docMk/>
            <pc:sldMk cId="0" sldId="263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34:39.548" v="84"/>
        <pc:sldMkLst>
          <pc:docMk/>
          <pc:sldMk cId="0" sldId="264"/>
        </pc:sldMkLst>
        <pc:spChg chg="mod">
          <ac:chgData name="Katja Dittrich" userId="7fd2e0e7fd3099c6" providerId="LiveId" clId="{A6C87E6F-27FF-A14C-B285-5D98FADEC3B7}" dt="2025-02-15T06:29:12.426" v="10" actId="255"/>
          <ac:spMkLst>
            <pc:docMk/>
            <pc:sldMk cId="0" sldId="264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25.755" v="156"/>
        <pc:sldMkLst>
          <pc:docMk/>
          <pc:sldMk cId="0" sldId="265"/>
        </pc:sldMkLst>
        <pc:spChg chg="mod">
          <ac:chgData name="Katja Dittrich" userId="7fd2e0e7fd3099c6" providerId="LiveId" clId="{A6C87E6F-27FF-A14C-B285-5D98FADEC3B7}" dt="2025-02-15T06:29:18.324" v="11" actId="255"/>
          <ac:spMkLst>
            <pc:docMk/>
            <pc:sldMk cId="0" sldId="265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31.963" v="158"/>
        <pc:sldMkLst>
          <pc:docMk/>
          <pc:sldMk cId="0" sldId="266"/>
        </pc:sldMkLst>
        <pc:spChg chg="mod">
          <ac:chgData name="Katja Dittrich" userId="7fd2e0e7fd3099c6" providerId="LiveId" clId="{A6C87E6F-27FF-A14C-B285-5D98FADEC3B7}" dt="2025-02-15T06:29:23.122" v="12" actId="255"/>
          <ac:spMkLst>
            <pc:docMk/>
            <pc:sldMk cId="0" sldId="266"/>
            <ac:spMk id="4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1:03.270" v="26" actId="14100"/>
          <ac:spMkLst>
            <pc:docMk/>
            <pc:sldMk cId="0" sldId="266"/>
            <ac:spMk id="8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1:10.659" v="28" actId="120"/>
          <ac:spMkLst>
            <pc:docMk/>
            <pc:sldMk cId="0" sldId="266"/>
            <ac:spMk id="16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38.475" v="160"/>
        <pc:sldMkLst>
          <pc:docMk/>
          <pc:sldMk cId="0" sldId="267"/>
        </pc:sldMkLst>
        <pc:spChg chg="mod">
          <ac:chgData name="Katja Dittrich" userId="7fd2e0e7fd3099c6" providerId="LiveId" clId="{A6C87E6F-27FF-A14C-B285-5D98FADEC3B7}" dt="2025-02-15T06:29:28.427" v="13" actId="255"/>
          <ac:spMkLst>
            <pc:docMk/>
            <pc:sldMk cId="0" sldId="267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36:00.689" v="112"/>
        <pc:sldMkLst>
          <pc:docMk/>
          <pc:sldMk cId="0" sldId="268"/>
        </pc:sldMkLst>
        <pc:spChg chg="mod">
          <ac:chgData name="Katja Dittrich" userId="7fd2e0e7fd3099c6" providerId="LiveId" clId="{A6C87E6F-27FF-A14C-B285-5D98FADEC3B7}" dt="2025-02-15T06:29:33.999" v="14" actId="255"/>
          <ac:spMkLst>
            <pc:docMk/>
            <pc:sldMk cId="0" sldId="268"/>
            <ac:spMk id="4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1:22.092" v="29" actId="14100"/>
          <ac:spMkLst>
            <pc:docMk/>
            <pc:sldMk cId="0" sldId="268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6:49.268" v="162"/>
        <pc:sldMkLst>
          <pc:docMk/>
          <pc:sldMk cId="0" sldId="269"/>
        </pc:sldMkLst>
        <pc:spChg chg="mod">
          <ac:chgData name="Katja Dittrich" userId="7fd2e0e7fd3099c6" providerId="LiveId" clId="{A6C87E6F-27FF-A14C-B285-5D98FADEC3B7}" dt="2025-02-15T06:29:42.159" v="15" actId="255"/>
          <ac:spMkLst>
            <pc:docMk/>
            <pc:sldMk cId="0" sldId="269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7:04.835" v="164"/>
        <pc:sldMkLst>
          <pc:docMk/>
          <pc:sldMk cId="0" sldId="270"/>
        </pc:sldMkLst>
        <pc:spChg chg="mod">
          <ac:chgData name="Katja Dittrich" userId="7fd2e0e7fd3099c6" providerId="LiveId" clId="{A6C87E6F-27FF-A14C-B285-5D98FADEC3B7}" dt="2025-02-15T06:29:54.060" v="16" actId="255"/>
          <ac:spMkLst>
            <pc:docMk/>
            <pc:sldMk cId="0" sldId="270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4:02.479" v="131"/>
        <pc:sldMkLst>
          <pc:docMk/>
          <pc:sldMk cId="0" sldId="271"/>
        </pc:sldMkLst>
        <pc:spChg chg="mod">
          <ac:chgData name="Katja Dittrich" userId="7fd2e0e7fd3099c6" providerId="LiveId" clId="{A6C87E6F-27FF-A14C-B285-5D98FADEC3B7}" dt="2025-02-15T06:29:59.627" v="17" actId="255"/>
          <ac:spMkLst>
            <pc:docMk/>
            <pc:sldMk cId="0" sldId="271"/>
            <ac:spMk id="4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1:29.693" v="30" actId="14100"/>
          <ac:spMkLst>
            <pc:docMk/>
            <pc:sldMk cId="0" sldId="271"/>
            <ac:spMk id="8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1:32.045" v="31" actId="14100"/>
          <ac:spMkLst>
            <pc:docMk/>
            <pc:sldMk cId="0" sldId="271"/>
            <ac:spMk id="13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7:12.465" v="166"/>
        <pc:sldMkLst>
          <pc:docMk/>
          <pc:sldMk cId="0" sldId="272"/>
        </pc:sldMkLst>
        <pc:spChg chg="mod">
          <ac:chgData name="Katja Dittrich" userId="7fd2e0e7fd3099c6" providerId="LiveId" clId="{A6C87E6F-27FF-A14C-B285-5D98FADEC3B7}" dt="2025-02-15T06:30:04.975" v="18" actId="255"/>
          <ac:spMkLst>
            <pc:docMk/>
            <pc:sldMk cId="0" sldId="272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A6C87E6F-27FF-A14C-B285-5D98FADEC3B7}" dt="2025-02-15T06:47:17.696" v="168"/>
        <pc:sldMkLst>
          <pc:docMk/>
          <pc:sldMk cId="0" sldId="273"/>
        </pc:sldMkLst>
        <pc:spChg chg="mod">
          <ac:chgData name="Katja Dittrich" userId="7fd2e0e7fd3099c6" providerId="LiveId" clId="{A6C87E6F-27FF-A14C-B285-5D98FADEC3B7}" dt="2025-02-15T06:30:11.035" v="19" actId="255"/>
          <ac:spMkLst>
            <pc:docMk/>
            <pc:sldMk cId="0" sldId="273"/>
            <ac:spMk id="4" creationId="{00000000-0000-0000-0000-000000000000}"/>
          </ac:spMkLst>
        </pc:spChg>
        <pc:spChg chg="mod">
          <ac:chgData name="Katja Dittrich" userId="7fd2e0e7fd3099c6" providerId="LiveId" clId="{A6C87E6F-27FF-A14C-B285-5D98FADEC3B7}" dt="2025-02-15T06:31:37.433" v="32" actId="14100"/>
          <ac:spMkLst>
            <pc:docMk/>
            <pc:sldMk cId="0" sldId="273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590859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22689" y="840934"/>
            <a:ext cx="1292649" cy="80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51151" y="593064"/>
            <a:ext cx="14805451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dem Beklagten die Ladung am 28.08.2023 zugestellt wird?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95332" y="6240151"/>
            <a:ext cx="39093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79 ZPO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90859" y="3633785"/>
            <a:ext cx="831788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Ladungsfrist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99071" y="5138425"/>
            <a:ext cx="480557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217 ZPO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7918" y="5138425"/>
            <a:ext cx="364490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Tage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7918" y="6240151"/>
            <a:ext cx="73501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Parteiprozess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9146" y="769107"/>
            <a:ext cx="1162124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9841" y="579085"/>
            <a:ext cx="1481919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LG frühestens ein Verhandlungstermin statt-finden, wenn die Ladung jeweils am 31.03.2023 zugestellt wurde.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51989"/>
            <a:ext cx="770976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02150" y="7133004"/>
            <a:ext cx="816738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02150" y="5118136"/>
            <a:ext cx="44919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02150" y="6126528"/>
            <a:ext cx="56525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01.04.2023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00427" y="6126528"/>
            <a:ext cx="404749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9146" y="769107"/>
            <a:ext cx="1162124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9841" y="579085"/>
            <a:ext cx="1481919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LG frühestens ein Verhandlungstermin statt-finden, wenn die Ladung jeweils am 31.03.2023 zugestellt wurde.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85783"/>
            <a:ext cx="52428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9546" y="5124421"/>
            <a:ext cx="343450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07.04.2023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99272" y="5124421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1155" y="5124421"/>
            <a:ext cx="418140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(§§ 222 I ZPO,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9546" y="7133573"/>
            <a:ext cx="1228896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allgemeiner Feiertag - nächster Werktag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59546" y="8140049"/>
            <a:ext cx="335138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11.04.2023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99272" y="8140049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81155" y="8140049"/>
            <a:ext cx="39156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 222 II ZPO)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59546" y="6127097"/>
            <a:ext cx="3531854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188 II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9146" y="769107"/>
            <a:ext cx="1162124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9841" y="579085"/>
            <a:ext cx="1481919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LG frühestens ein Verhandlungstermin statt-finden, wenn die Ladung jeweils am 31.03.20xx zugestellt wurde.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5048250"/>
            <a:ext cx="1511329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Termin kann frühestens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 12.04.2023 stattfinden.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241" y="769107"/>
            <a:ext cx="1217935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57035" y="579085"/>
            <a:ext cx="1543096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Kläger am 14.02.2023 und an den Beklagten am 13.02.2023 zugestellt. Bis wann kann welches Rechtsmittel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76440"/>
            <a:ext cx="53190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Berufung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51182" y="4016164"/>
            <a:ext cx="29715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511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75962" y="5170202"/>
            <a:ext cx="294679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517 ZPO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98500" y="7965574"/>
            <a:ext cx="590959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abgefassten Urteils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98500" y="5170202"/>
            <a:ext cx="23905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Notfrist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98500" y="6074484"/>
            <a:ext cx="262369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Monat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98500" y="6976185"/>
            <a:ext cx="889196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 Zustellung des vollständig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241" y="769107"/>
            <a:ext cx="1217935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57035" y="579085"/>
            <a:ext cx="1543096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Kläger am 14.02.2023 und an den Beklagten am 13.02.2023 zugestellt. Bis wann kann welches Rechtsmittel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93653"/>
            <a:ext cx="79020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60499" y="6140407"/>
            <a:ext cx="457538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15.02.2023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0499" y="5135425"/>
            <a:ext cx="398599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20254" y="6140407"/>
            <a:ext cx="39264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60499" y="7145389"/>
            <a:ext cx="1725930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241" y="769107"/>
            <a:ext cx="1217935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57035" y="579085"/>
            <a:ext cx="1543096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Kläger am 14.02.2023 und an den Beklagten am 13.02.2023 zugestellt. Bis wann kann welches Rechtsmittel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1269" y="5185160"/>
            <a:ext cx="33817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14.03.2023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740" y="3633621"/>
            <a:ext cx="451351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0184" y="5185160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1269" y="6218111"/>
            <a:ext cx="711629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188 II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3118" y="769107"/>
            <a:ext cx="1174179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864357"/>
            <a:ext cx="15113299" cy="1331774"/>
            <a:chOff x="0" y="0"/>
            <a:chExt cx="2341445" cy="2063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06327"/>
            </a:xfrm>
            <a:custGeom>
              <a:avLst/>
              <a:gdLst/>
              <a:ahLst/>
              <a:cxnLst/>
              <a:rect l="l" t="t" r="r" b="b"/>
              <a:pathLst>
                <a:path w="2341445" h="206327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194545"/>
                  </a:lnTo>
                  <a:cubicBezTo>
                    <a:pt x="2341445" y="201052"/>
                    <a:pt x="2336171" y="206327"/>
                    <a:pt x="2329663" y="206327"/>
                  </a:cubicBezTo>
                  <a:lnTo>
                    <a:pt x="11782" y="206327"/>
                  </a:lnTo>
                  <a:cubicBezTo>
                    <a:pt x="5275" y="206327"/>
                    <a:pt x="0" y="201052"/>
                    <a:pt x="0" y="194545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517412" b="-51741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6317" y="996844"/>
            <a:ext cx="1547560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VU erlassen. Das Urteil wird jeweils am 11.07.2023 zugestellt. Bis wann kann welches Rechtsmittel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75405"/>
            <a:ext cx="55476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Einspruch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79942" y="3864317"/>
            <a:ext cx="304070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338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09136" y="5164040"/>
            <a:ext cx="341151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339 I ZPO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3144" y="5164040"/>
            <a:ext cx="23905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Notfrist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09772" y="6133156"/>
            <a:ext cx="299323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Wochen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09772" y="7101532"/>
            <a:ext cx="6986828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 Zustellung des 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3118" y="769107"/>
            <a:ext cx="1174179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864357"/>
            <a:ext cx="15113299" cy="1331774"/>
            <a:chOff x="0" y="0"/>
            <a:chExt cx="2341445" cy="2063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06327"/>
            </a:xfrm>
            <a:custGeom>
              <a:avLst/>
              <a:gdLst/>
              <a:ahLst/>
              <a:cxnLst/>
              <a:rect l="l" t="t" r="r" b="b"/>
              <a:pathLst>
                <a:path w="2341445" h="206327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194545"/>
                  </a:lnTo>
                  <a:cubicBezTo>
                    <a:pt x="2341445" y="201052"/>
                    <a:pt x="2336171" y="206327"/>
                    <a:pt x="2329663" y="206327"/>
                  </a:cubicBezTo>
                  <a:lnTo>
                    <a:pt x="11782" y="206327"/>
                  </a:lnTo>
                  <a:cubicBezTo>
                    <a:pt x="5275" y="206327"/>
                    <a:pt x="0" y="201052"/>
                    <a:pt x="0" y="194545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517412" b="-51741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6317" y="996844"/>
            <a:ext cx="1547560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VU erlassen. Das Urteil wird jeweils am 11.07.2023 zugestellt. Bis wann kann welches Rechtsmittel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91089"/>
            <a:ext cx="5281836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9819" y="5186309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9819" y="7200877"/>
            <a:ext cx="68552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9819" y="6194401"/>
            <a:ext cx="32908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12.07.2023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15307" y="6194401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3118" y="769107"/>
            <a:ext cx="1174179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864357"/>
            <a:ext cx="15113299" cy="1331774"/>
            <a:chOff x="0" y="0"/>
            <a:chExt cx="2341445" cy="2063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06327"/>
            </a:xfrm>
            <a:custGeom>
              <a:avLst/>
              <a:gdLst/>
              <a:ahLst/>
              <a:cxnLst/>
              <a:rect l="l" t="t" r="r" b="b"/>
              <a:pathLst>
                <a:path w="2341445" h="206327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194545"/>
                  </a:lnTo>
                  <a:cubicBezTo>
                    <a:pt x="2341445" y="201052"/>
                    <a:pt x="2336171" y="206327"/>
                    <a:pt x="2329663" y="206327"/>
                  </a:cubicBezTo>
                  <a:lnTo>
                    <a:pt x="11782" y="206327"/>
                  </a:lnTo>
                  <a:cubicBezTo>
                    <a:pt x="5275" y="206327"/>
                    <a:pt x="0" y="201052"/>
                    <a:pt x="0" y="194545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517412" b="-51741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6317" y="996844"/>
            <a:ext cx="1547560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VU erlassen. Das Urteil wird jeweils am 11.07.2023 zugestellt. Bis wann kann welches Rechtsmittel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93244" y="6143652"/>
            <a:ext cx="711629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188 II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740" y="3700050"/>
            <a:ext cx="56238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93244" y="5181451"/>
            <a:ext cx="33280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25.07.2023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35738" y="5181451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590859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8551" y="769107"/>
            <a:ext cx="1163315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51151" y="593064"/>
            <a:ext cx="14805451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dem Beklagten die Ladung am 28.08.2023 zugestellt wird?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59" y="3730827"/>
            <a:ext cx="751730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1910" y="7543329"/>
            <a:ext cx="698206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21910" y="5225577"/>
            <a:ext cx="614169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21910" y="6384453"/>
            <a:ext cx="575480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29.08.2023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97932" y="6384453"/>
            <a:ext cx="49313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650381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8551" y="769107"/>
            <a:ext cx="1163315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50072" y="593064"/>
            <a:ext cx="1483521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stattfinden, wenn dem Beklagten die Ladung am 28.08.2023 zugestellt wird?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5447" y="6274179"/>
            <a:ext cx="121267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188 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50072" y="3715102"/>
            <a:ext cx="890240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25447" y="5162928"/>
            <a:ext cx="586208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31.08.2023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0127" y="5162928"/>
            <a:ext cx="709010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650381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8551" y="769107"/>
            <a:ext cx="1163315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50072" y="593064"/>
            <a:ext cx="1483521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stattfinden, wenn dem Beklagten die Ladung am 28.08.2023 zugestellt wird?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5048250"/>
            <a:ext cx="1460891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Termin kann frühestens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 01.09.2023 stattfinden.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390" y="769107"/>
            <a:ext cx="1217637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29140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14065" y="443670"/>
            <a:ext cx="14908480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dem Beklagten die Ladung am 14.06.2023 zugestellt wird.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69468" y="3684880"/>
            <a:ext cx="6222132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Ladungsfrist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60372" y="6396182"/>
            <a:ext cx="264169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79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81989" y="5208731"/>
            <a:ext cx="292008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217 ZPO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1965" y="5208731"/>
            <a:ext cx="3549435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Tage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41965" y="6396182"/>
            <a:ext cx="418571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Parteiprozess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390" y="769107"/>
            <a:ext cx="1217637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29140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14065" y="443670"/>
            <a:ext cx="14908480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dem Beklagten die Ladung am 14.06.2023 zugestellt wird.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3678968"/>
            <a:ext cx="699868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7107" y="7465427"/>
            <a:ext cx="68552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1953" y="5166724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1953" y="6316075"/>
            <a:ext cx="341277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15.06.2023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07441" y="6316075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390" y="769107"/>
            <a:ext cx="1217637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38575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42073" y="538019"/>
            <a:ext cx="148935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dem Beklagten die Ladung am 14.06.2023 zugestellt wird.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0" y="3706040"/>
            <a:ext cx="550301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1519" y="5232528"/>
            <a:ext cx="335079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17.06.2023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95700" y="5232528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21518" y="6212125"/>
            <a:ext cx="501768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188 I BGB)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92588" y="7190027"/>
            <a:ext cx="1257085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jedoch Wochenende - nächster Werktag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92588" y="8167928"/>
            <a:ext cx="395623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19.06.2023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45944" y="8167928"/>
            <a:ext cx="600988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 222 II ZPO)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37703" y="8167928"/>
            <a:ext cx="37925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87109" y="5232528"/>
            <a:ext cx="418140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(§§ 222 I ZPO,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61390" y="769107"/>
            <a:ext cx="1217637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38575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42073" y="538019"/>
            <a:ext cx="148935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dem Beklagten die Ladung am 14.06.2023 zugestellt wird.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5048250"/>
            <a:ext cx="1460891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Termin kann frühestens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 20.06.2023 stattfinden.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89146" y="769107"/>
            <a:ext cx="1162124" cy="8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A8c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9841" y="579085"/>
            <a:ext cx="1481919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LG frühestens ein Verhandlungstermin statt-finden, wenn die Ladung jeweils am 31.03.2023 zugestellt wurde. (Beachten Sie nur die Ladungsfrist)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739886"/>
            <a:ext cx="713095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Ladungsfrist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37213" y="5200980"/>
            <a:ext cx="388721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217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99151" y="5200980"/>
            <a:ext cx="361937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Woche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99151" y="6321756"/>
            <a:ext cx="593753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Anwaltszwang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87787" y="6321756"/>
            <a:ext cx="3336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78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Macintosh PowerPoint</Application>
  <PresentationFormat>Benutzerdefiniert</PresentationFormat>
  <Paragraphs>125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Canva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Übungsheft_ZP_A8</dc:title>
  <cp:lastModifiedBy>Katja Dittrich</cp:lastModifiedBy>
  <cp:revision>1</cp:revision>
  <dcterms:created xsi:type="dcterms:W3CDTF">2006-08-16T00:00:00Z</dcterms:created>
  <dcterms:modified xsi:type="dcterms:W3CDTF">2025-02-15T06:48:05Z</dcterms:modified>
  <dc:identifier>DAGe5X2TTKU</dc:identifier>
</cp:coreProperties>
</file>