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304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59" autoAdjust="0"/>
    <p:restoredTop sz="94660"/>
  </p:normalViewPr>
  <p:slideViewPr>
    <p:cSldViewPr snapToGrid="0">
      <p:cViewPr varScale="1">
        <p:scale>
          <a:sx n="52" d="100"/>
          <a:sy n="52" d="100"/>
        </p:scale>
        <p:origin x="9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4143375" y="1666876"/>
            <a:ext cx="3457575" cy="24003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4419599" y="2286000"/>
            <a:ext cx="32771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latin typeface="Arial Narrow" panose="020B0606020202030204" pitchFamily="34" charset="0"/>
              </a:rPr>
              <a:t>Voraussetzungen</a:t>
            </a:r>
          </a:p>
          <a:p>
            <a:pPr algn="ctr"/>
            <a:r>
              <a:rPr lang="de-DE" sz="2400" dirty="0">
                <a:latin typeface="Arial Narrow" panose="020B0606020202030204" pitchFamily="34" charset="0"/>
              </a:rPr>
              <a:t>Nach § 1814 BGB</a:t>
            </a:r>
          </a:p>
        </p:txBody>
      </p:sp>
      <p:sp>
        <p:nvSpPr>
          <p:cNvPr id="4" name="Ellipse 3"/>
          <p:cNvSpPr/>
          <p:nvPr/>
        </p:nvSpPr>
        <p:spPr>
          <a:xfrm>
            <a:off x="314325" y="332690"/>
            <a:ext cx="3562350" cy="252412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sz="2000" dirty="0">
                <a:solidFill>
                  <a:schemeClr val="tx1"/>
                </a:solidFill>
                <a:latin typeface="Arial Narrow" panose="020B0606020202030204" pitchFamily="34" charset="0"/>
              </a:rPr>
              <a:t>Psychische Krankheit/körperliche, geistige, seelische Behinderung</a:t>
            </a:r>
          </a:p>
        </p:txBody>
      </p:sp>
      <p:sp>
        <p:nvSpPr>
          <p:cNvPr id="6" name="Ellipse 5"/>
          <p:cNvSpPr/>
          <p:nvPr/>
        </p:nvSpPr>
        <p:spPr>
          <a:xfrm>
            <a:off x="8448675" y="332690"/>
            <a:ext cx="3324225" cy="264863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9220200" y="1394697"/>
            <a:ext cx="2552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2000" dirty="0">
                <a:latin typeface="Arial Narrow" panose="020B0606020202030204" pitchFamily="34" charset="0"/>
              </a:rPr>
              <a:t>Erforderlichkeit</a:t>
            </a:r>
          </a:p>
        </p:txBody>
      </p:sp>
      <p:sp>
        <p:nvSpPr>
          <p:cNvPr id="5" name="Ellipse 4"/>
          <p:cNvSpPr/>
          <p:nvPr/>
        </p:nvSpPr>
        <p:spPr>
          <a:xfrm>
            <a:off x="314325" y="3981450"/>
            <a:ext cx="3648075" cy="252412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1333500" y="4843402"/>
            <a:ext cx="2447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2000" dirty="0">
                <a:latin typeface="Arial Narrow" panose="020B0606020202030204" pitchFamily="34" charset="0"/>
              </a:rPr>
              <a:t>Volljährigkeit</a:t>
            </a:r>
          </a:p>
        </p:txBody>
      </p:sp>
      <p:sp>
        <p:nvSpPr>
          <p:cNvPr id="9" name="Ellipse 8"/>
          <p:cNvSpPr/>
          <p:nvPr/>
        </p:nvSpPr>
        <p:spPr>
          <a:xfrm>
            <a:off x="8286751" y="4067176"/>
            <a:ext cx="3486150" cy="250507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9505950" y="5119658"/>
            <a:ext cx="28003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2000">
                <a:latin typeface="Arial Narrow" panose="020B0606020202030204" pitchFamily="34" charset="0"/>
              </a:rPr>
              <a:t>Freier Wille</a:t>
            </a:r>
            <a:endParaRPr lang="de-DE" sz="2000" dirty="0">
              <a:latin typeface="Arial Narrow" panose="020B0606020202030204" pitchFamily="34" charset="0"/>
            </a:endParaRPr>
          </a:p>
        </p:txBody>
      </p:sp>
      <p:cxnSp>
        <p:nvCxnSpPr>
          <p:cNvPr id="12" name="Gerader Verbinder 11"/>
          <p:cNvCxnSpPr/>
          <p:nvPr/>
        </p:nvCxnSpPr>
        <p:spPr>
          <a:xfrm>
            <a:off x="3781425" y="2095500"/>
            <a:ext cx="504826" cy="1905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/>
        </p:nvCxnSpPr>
        <p:spPr>
          <a:xfrm flipV="1">
            <a:off x="7600950" y="2190750"/>
            <a:ext cx="847725" cy="27622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V="1">
            <a:off x="3609975" y="3771078"/>
            <a:ext cx="1039750" cy="770615"/>
          </a:xfrm>
          <a:prstGeom prst="line">
            <a:avLst/>
          </a:prstGeom>
          <a:ln w="76200">
            <a:solidFill>
              <a:schemeClr val="tx1">
                <a:alpha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>
            <a:off x="7347775" y="3581339"/>
            <a:ext cx="1243775" cy="99111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3962400" y="152056"/>
            <a:ext cx="3897167" cy="106203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>
            <a:off x="4649725" y="421027"/>
            <a:ext cx="2443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latin typeface="Arial Narrow" panose="020B0606020202030204" pitchFamily="34" charset="0"/>
              </a:rPr>
              <a:t>Antrag/Anregung</a:t>
            </a:r>
          </a:p>
        </p:txBody>
      </p:sp>
      <p:cxnSp>
        <p:nvCxnSpPr>
          <p:cNvPr id="17" name="Gerader Verbinder 16"/>
          <p:cNvCxnSpPr>
            <a:stCxn id="11" idx="4"/>
          </p:cNvCxnSpPr>
          <p:nvPr/>
        </p:nvCxnSpPr>
        <p:spPr>
          <a:xfrm flipH="1">
            <a:off x="5910983" y="1214095"/>
            <a:ext cx="1" cy="38065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lipse 14"/>
          <p:cNvSpPr/>
          <p:nvPr/>
        </p:nvSpPr>
        <p:spPr>
          <a:xfrm>
            <a:off x="4320722" y="4948581"/>
            <a:ext cx="3592945" cy="119466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/>
          <p:cNvSpPr txBox="1"/>
          <p:nvPr/>
        </p:nvSpPr>
        <p:spPr>
          <a:xfrm>
            <a:off x="4919229" y="5165825"/>
            <a:ext cx="2318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latin typeface="Arial Narrow" panose="020B0606020202030204" pitchFamily="34" charset="0"/>
              </a:rPr>
              <a:t>Fehlende Vorsorgevollmacht</a:t>
            </a:r>
          </a:p>
        </p:txBody>
      </p:sp>
      <p:cxnSp>
        <p:nvCxnSpPr>
          <p:cNvPr id="21" name="Gerader Verbinder 20"/>
          <p:cNvCxnSpPr/>
          <p:nvPr/>
        </p:nvCxnSpPr>
        <p:spPr>
          <a:xfrm flipH="1">
            <a:off x="5974475" y="4096788"/>
            <a:ext cx="14770" cy="82218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3962345"/>
      </p:ext>
    </p:extLst>
  </p:cSld>
  <p:clrMapOvr>
    <a:masterClrMapping/>
  </p:clrMapOvr>
</p:sld>
</file>

<file path=ppt/theme/theme1.xml><?xml version="1.0" encoding="utf-8"?>
<a:theme xmlns:a="http://schemas.openxmlformats.org/drawingml/2006/main" name="Segment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23</Words>
  <Application>Microsoft Office PowerPoint</Application>
  <PresentationFormat>Breitbild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 Narrow</vt:lpstr>
      <vt:lpstr>Century Gothic</vt:lpstr>
      <vt:lpstr>Wingdings 3</vt:lpstr>
      <vt:lpstr>Segment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Neuendorf-Schulz, Simone</dc:creator>
  <cp:lastModifiedBy>Neuendorf-Schulz, Simone</cp:lastModifiedBy>
  <cp:revision>1</cp:revision>
  <dcterms:created xsi:type="dcterms:W3CDTF">2024-11-13T09:57:55Z</dcterms:created>
  <dcterms:modified xsi:type="dcterms:W3CDTF">2024-11-13T10:00:31Z</dcterms:modified>
</cp:coreProperties>
</file>