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26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42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78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61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48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9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05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28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73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57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7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F282-5D90-4886-91C2-F9410B1D64CC}" type="datetimeFigureOut">
              <a:rPr lang="de-DE" smtClean="0"/>
              <a:t>26.03.2023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7080-254B-4DAF-952D-250E49FA8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97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89981" y="351692"/>
            <a:ext cx="7216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familiengerichtliche Genehmigung </a:t>
            </a:r>
            <a:endParaRPr lang="de-DE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009334" y="2047270"/>
            <a:ext cx="8178018" cy="57785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gelten die Vorschriften des Betreuungsrechts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05839" y="1261036"/>
            <a:ext cx="10185009" cy="46166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für manche Rechtsgeschäfte – familiengerichtliche Genehmigung nötig 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38553" y="3165525"/>
            <a:ext cx="4874456" cy="649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Eltern = § 1643 BGB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304112" y="3165525"/>
            <a:ext cx="5282417" cy="649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Vormund = § 1799 BGB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406768" y="4704194"/>
            <a:ext cx="631639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Beschwerde: 2 Wochen </a:t>
            </a:r>
          </a:p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 schriftlicher Bekanntgabe des </a:t>
            </a:r>
          </a:p>
          <a:p>
            <a:pPr algn="ctr">
              <a:spcAft>
                <a:spcPts val="0"/>
              </a:spcAf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Genehmigungsbeschlusses 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461716" y="4888859"/>
            <a:ext cx="248998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Wirksamkeit mit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Rechtskraft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1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3</cp:revision>
  <dcterms:created xsi:type="dcterms:W3CDTF">2023-03-26T09:48:05Z</dcterms:created>
  <dcterms:modified xsi:type="dcterms:W3CDTF">2023-03-26T09:57:05Z</dcterms:modified>
</cp:coreProperties>
</file>