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F282-5D90-4886-91C2-F9410B1D64CC}" type="datetimeFigureOut">
              <a:rPr lang="de-DE" smtClean="0"/>
              <a:t>26.03.2023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7080-254B-4DAF-952D-250E49FA8F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526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F282-5D90-4886-91C2-F9410B1D64CC}" type="datetimeFigureOut">
              <a:rPr lang="de-DE" smtClean="0"/>
              <a:t>26.03.2023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7080-254B-4DAF-952D-250E49FA8F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5422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F282-5D90-4886-91C2-F9410B1D64CC}" type="datetimeFigureOut">
              <a:rPr lang="de-DE" smtClean="0"/>
              <a:t>26.03.2023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7080-254B-4DAF-952D-250E49FA8F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978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F282-5D90-4886-91C2-F9410B1D64CC}" type="datetimeFigureOut">
              <a:rPr lang="de-DE" smtClean="0"/>
              <a:t>26.03.2023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7080-254B-4DAF-952D-250E49FA8F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5617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F282-5D90-4886-91C2-F9410B1D64CC}" type="datetimeFigureOut">
              <a:rPr lang="de-DE" smtClean="0"/>
              <a:t>26.03.2023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7080-254B-4DAF-952D-250E49FA8F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5488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F282-5D90-4886-91C2-F9410B1D64CC}" type="datetimeFigureOut">
              <a:rPr lang="de-DE" smtClean="0"/>
              <a:t>26.03.2023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7080-254B-4DAF-952D-250E49FA8F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99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F282-5D90-4886-91C2-F9410B1D64CC}" type="datetimeFigureOut">
              <a:rPr lang="de-DE" smtClean="0"/>
              <a:t>26.03.2023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7080-254B-4DAF-952D-250E49FA8F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9058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F282-5D90-4886-91C2-F9410B1D64CC}" type="datetimeFigureOut">
              <a:rPr lang="de-DE" smtClean="0"/>
              <a:t>26.03.2023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7080-254B-4DAF-952D-250E49FA8F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428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F282-5D90-4886-91C2-F9410B1D64CC}" type="datetimeFigureOut">
              <a:rPr lang="de-DE" smtClean="0"/>
              <a:t>26.03.2023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7080-254B-4DAF-952D-250E49FA8F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6734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F282-5D90-4886-91C2-F9410B1D64CC}" type="datetimeFigureOut">
              <a:rPr lang="de-DE" smtClean="0"/>
              <a:t>26.03.2023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7080-254B-4DAF-952D-250E49FA8F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8573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F282-5D90-4886-91C2-F9410B1D64CC}" type="datetimeFigureOut">
              <a:rPr lang="de-DE" smtClean="0"/>
              <a:t>26.03.2023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7080-254B-4DAF-952D-250E49FA8F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786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0F282-5D90-4886-91C2-F9410B1D64CC}" type="datetimeFigureOut">
              <a:rPr lang="de-DE" smtClean="0"/>
              <a:t>26.03.2023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87080-254B-4DAF-952D-250E49FA8F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0977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489981" y="351692"/>
            <a:ext cx="7216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familiengerichtliche Genehmigung </a:t>
            </a:r>
            <a:endParaRPr lang="de-DE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009334" y="2047270"/>
            <a:ext cx="8178018" cy="577850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de-DE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gelten die Vorschriften des Betreuungsrechts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005839" y="1261036"/>
            <a:ext cx="10185009" cy="461665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für manche Rechtsgeschäfte – familiengerichtliche Genehmigung nötig  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738553" y="3165525"/>
            <a:ext cx="4874456" cy="64918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Eltern = § 1643 BGB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304112" y="3165525"/>
            <a:ext cx="5282417" cy="649188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Vormund = § 1799 BGB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406768" y="4704194"/>
            <a:ext cx="6316395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de-DE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Beschwerde: 2 Wochen </a:t>
            </a:r>
          </a:p>
          <a:p>
            <a:pPr algn="ctr">
              <a:spcAft>
                <a:spcPts val="0"/>
              </a:spcAft>
            </a:pPr>
            <a:r>
              <a:rPr lang="de-DE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 schriftlicher Bekanntgabe des </a:t>
            </a:r>
          </a:p>
          <a:p>
            <a:pPr algn="ctr">
              <a:spcAft>
                <a:spcPts val="0"/>
              </a:spcAft>
            </a:pPr>
            <a:r>
              <a:rPr lang="de-DE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Genehmigungsbeschlusses </a:t>
            </a:r>
            <a:endParaRPr lang="de-DE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8461716" y="4888859"/>
            <a:ext cx="2489982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Wirksamkeit mit </a:t>
            </a:r>
            <a:r>
              <a:rPr lang="de-DE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Rechtskraft</a:t>
            </a:r>
            <a:endParaRPr lang="de-DE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217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Breitbild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Dittrich, Katja</dc:creator>
  <cp:lastModifiedBy>Dittrich, Katja</cp:lastModifiedBy>
  <cp:revision>3</cp:revision>
  <dcterms:created xsi:type="dcterms:W3CDTF">2023-03-26T09:48:05Z</dcterms:created>
  <dcterms:modified xsi:type="dcterms:W3CDTF">2023-03-26T09:57:05Z</dcterms:modified>
</cp:coreProperties>
</file>