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8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die gesetzliche Bestimmung wonach die Antragsschrift in Familiensachen zuzustellen ist.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1260758">
            <a:off x="7786104" y="2879171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271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ZPO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628" y="2378149"/>
            <a:ext cx="2819869" cy="3684786"/>
          </a:xfrm>
          <a:prstGeom prst="rect">
            <a:avLst/>
          </a:prstGeom>
        </p:spPr>
      </p:pic>
      <p:sp>
        <p:nvSpPr>
          <p:cNvPr id="7" name="Wolkenförmige Legende 6"/>
          <p:cNvSpPr/>
          <p:nvPr/>
        </p:nvSpPr>
        <p:spPr>
          <a:xfrm>
            <a:off x="3500436" y="2143125"/>
            <a:ext cx="3014664" cy="1600200"/>
          </a:xfrm>
          <a:prstGeom prst="cloudCallout">
            <a:avLst>
              <a:gd name="adj1" fmla="val -71544"/>
              <a:gd name="adj2" fmla="val 3303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 dann schauen wir mal was hängen geblieben ist…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gilt ein Schriftstück als bekannt gegeben, wenn man es durch Aufgabe zur Post übermittelt.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0968367">
            <a:off x="4199011" y="2364898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 Tage 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>
            <a:off x="6517709" y="2399178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nach Aufgabe zur Post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Welche Berliner Familiengerichte gibt es?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0" name="Gefaltete Ecke 19"/>
          <p:cNvSpPr/>
          <p:nvPr/>
        </p:nvSpPr>
        <p:spPr>
          <a:xfrm>
            <a:off x="6501382" y="2396276"/>
            <a:ext cx="1499618" cy="1424584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AG Pankow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206678">
            <a:off x="8753262" y="2330367"/>
            <a:ext cx="1417274" cy="149442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AG Köpenick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339229">
            <a:off x="2449076" y="2324837"/>
            <a:ext cx="1501315" cy="142553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AG Schöneberg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394154" y="2396275"/>
            <a:ext cx="1556283" cy="1425536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AG Kreuzberg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5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Wird in Ehescheidungssachen das persönliche Erscheinen der Parteien prinzipiell angeordnet? Nennen Sie die gesetzlichen Bestimmungen.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341568" y="2445440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ja</a:t>
            </a:r>
            <a:endParaRPr lang="de-DE" sz="3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5035527" y="2481962"/>
            <a:ext cx="2120946" cy="219932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128 </a:t>
            </a:r>
          </a:p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FG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8077283" y="2754811"/>
            <a:ext cx="2120946" cy="219932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141 </a:t>
            </a:r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ZPO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441402"/>
            <a:chOff x="871538" y="1405759"/>
            <a:chExt cx="8853668" cy="144140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24262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die örtliche Zuständigkeit bei einstweiligen Anordnungen in Familiensachen und nennen Sie die gesetzliche Bestimmung.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4789039" y="2861313"/>
            <a:ext cx="1868772" cy="1976130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Gericht das für die Hauptsache zuständig wäre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376100">
            <a:off x="7368578" y="2919619"/>
            <a:ext cx="1952807" cy="186970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50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3051957"/>
            <a:chOff x="871538" y="1405759"/>
            <a:chExt cx="8853668" cy="305195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285318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Die Ehefrau als Antragstellerin im Scheidungsverfahren hat VKH mit Zahlungsbestimmung in Höhe von 50,00 EUR bewilligt bekommen.</a:t>
              </a:r>
            </a:p>
            <a:p>
              <a:r>
                <a:rPr lang="de-DE" sz="2400" b="1" dirty="0" smtClean="0"/>
                <a:t>Wie muss der Beschluss an die Ehefrau bekannt gegeben werden</a:t>
              </a:r>
              <a:r>
                <a:rPr lang="de-DE" sz="2400" b="1" dirty="0"/>
                <a:t> </a:t>
              </a:r>
              <a:r>
                <a:rPr lang="de-DE" sz="2400" b="1" dirty="0" smtClean="0"/>
                <a:t>und in welcher Frist könnte welches Rechtsmittel eingelegt werden?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252561" y="3904667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 den…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183329" y="4895013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gegen EB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6366318" y="3861260"/>
            <a:ext cx="1528592" cy="1458319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Notfrist…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7844450" y="4166970"/>
            <a:ext cx="1533493" cy="1456086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 Monat ab Bekannt-gabe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368813">
            <a:off x="2698304" y="4377020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Vertreter der Ehefrau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0820137">
            <a:off x="9859652" y="4678350"/>
            <a:ext cx="1533493" cy="1456086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sofortige Beschwerde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23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2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Besteht in den folgenden Verfahren Anwaltszwang? Nennen Sie die gesetzlichen Bestimmungen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smtClean="0"/>
                <a:t>7.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275132">
            <a:off x="7302661" y="2050764"/>
            <a:ext cx="1528592" cy="14583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nein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9271167" y="2073825"/>
            <a:ext cx="1533493" cy="145608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114 I + IV Nr. 3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686149">
            <a:off x="7302661" y="3538631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nein</a:t>
            </a:r>
            <a:endParaRPr lang="de-DE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21344137">
            <a:off x="9271166" y="3603258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114 I 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7208834" y="5247848"/>
            <a:ext cx="1533493" cy="1456086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ja</a:t>
            </a:r>
            <a:endParaRPr lang="de-DE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71537" y="2386013"/>
            <a:ext cx="5957888" cy="66036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Antragsgegner stimmt dem Scheidungsantrag zu</a:t>
            </a:r>
            <a:endParaRPr lang="de-DE" sz="2000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71535" y="3986129"/>
            <a:ext cx="5224463" cy="66036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Antrag auf Entzug der </a:t>
            </a:r>
            <a:r>
              <a:rPr lang="de-DE" sz="2000" dirty="0" err="1" smtClean="0"/>
              <a:t>eSo</a:t>
            </a:r>
            <a:endParaRPr lang="de-DE" sz="2000" dirty="0"/>
          </a:p>
        </p:txBody>
      </p:sp>
      <p:sp>
        <p:nvSpPr>
          <p:cNvPr id="15" name="Abgerundetes Rechteck 14"/>
          <p:cNvSpPr/>
          <p:nvPr/>
        </p:nvSpPr>
        <p:spPr>
          <a:xfrm>
            <a:off x="871536" y="5519599"/>
            <a:ext cx="5224463" cy="66036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Antrag auf Kindesunterhalt</a:t>
            </a:r>
            <a:endParaRPr lang="de-DE" sz="2000" dirty="0"/>
          </a:p>
        </p:txBody>
      </p:sp>
      <p:sp>
        <p:nvSpPr>
          <p:cNvPr id="16" name="Gefaltete Ecke 15"/>
          <p:cNvSpPr/>
          <p:nvPr/>
        </p:nvSpPr>
        <p:spPr>
          <a:xfrm rot="323404">
            <a:off x="9271165" y="5233179"/>
            <a:ext cx="1533493" cy="1456086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114 I 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400" y="5774486"/>
            <a:ext cx="1841152" cy="1182727"/>
          </a:xfrm>
          <a:prstGeom prst="rect">
            <a:avLst/>
          </a:prstGeom>
        </p:spPr>
      </p:pic>
      <p:sp>
        <p:nvSpPr>
          <p:cNvPr id="8" name="Ovale Legende 7"/>
          <p:cNvSpPr/>
          <p:nvPr/>
        </p:nvSpPr>
        <p:spPr>
          <a:xfrm>
            <a:off x="435769" y="5134013"/>
            <a:ext cx="1442705" cy="795972"/>
          </a:xfrm>
          <a:prstGeom prst="wedgeEllipseCallout">
            <a:avLst>
              <a:gd name="adj1" fmla="val 53754"/>
              <a:gd name="adj2" fmla="val 55035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Prima!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23" grpId="0" animBg="1"/>
      <p:bldP spid="20" grpId="0" animBg="1"/>
      <p:bldP spid="16" grpId="0" animBg="1"/>
      <p:bldP spid="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Breitbild</PresentationFormat>
  <Paragraphs>93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27</cp:revision>
  <dcterms:created xsi:type="dcterms:W3CDTF">2023-07-04T15:45:21Z</dcterms:created>
  <dcterms:modified xsi:type="dcterms:W3CDTF">2024-02-22T10:15:40Z</dcterms:modified>
</cp:coreProperties>
</file>