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06.03.2024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die Voraussetzungen für das vereinfachte Unterhaltsverfahren.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85818">
            <a:off x="1583859" y="2734340"/>
            <a:ext cx="2105996" cy="19506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minderjähriges Kind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260758">
            <a:off x="4248314" y="3186778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icht im Haushalt des Antragsgegners lebend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558132" y="2901026"/>
            <a:ext cx="2105996" cy="195060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Höchstgrenze = 1,2-fache Mindest-unterhalt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260758">
            <a:off x="9145230" y="2749260"/>
            <a:ext cx="2105996" cy="195060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eine anderweitige Anhängigkeit und keine Entscheidung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14" name="Grafik 13" descr="Ein Bild, das Entwurf, Menschliches Gesicht, Darstellung, Zeichnung enthält.&#10;&#10;Automatisch generierte Beschreibung">
            <a:extLst>
              <a:ext uri="{FF2B5EF4-FFF2-40B4-BE49-F238E27FC236}">
                <a16:creationId xmlns:a16="http://schemas.microsoft.com/office/drawing/2014/main" id="{708860EF-57F5-69B6-CE7C-1527FEE12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6" y="3876327"/>
            <a:ext cx="2205831" cy="306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398538"/>
            <a:chOff x="871538" y="1405759"/>
            <a:chExt cx="8853668" cy="1398538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4"/>
              <a:ext cx="8003562" cy="119976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Wie hoch ist der Verfahrenswert bei einer Scheidung, wenn der Ehemann ein Nettoeinkommen von 2500 EUR und die Ehefrau ein Nettoeinkommen </a:t>
              </a:r>
              <a:r>
                <a:rPr lang="de-DE" sz="2400" b="1" dirty="0"/>
                <a:t>v</a:t>
              </a:r>
              <a:r>
                <a:rPr lang="de-DE" sz="2400" b="1" dirty="0" smtClean="0"/>
                <a:t>on 1000 EUR hat?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0974966">
            <a:off x="3228487" y="2412420"/>
            <a:ext cx="1702966" cy="160819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10500 €</a:t>
            </a:r>
          </a:p>
        </p:txBody>
      </p:sp>
      <p:sp>
        <p:nvSpPr>
          <p:cNvPr id="30" name="Gefaltete Ecke 29"/>
          <p:cNvSpPr/>
          <p:nvPr/>
        </p:nvSpPr>
        <p:spPr>
          <a:xfrm>
            <a:off x="8460809" y="2574448"/>
            <a:ext cx="1426141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3500 X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10500 €</a:t>
            </a: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555213" y="2591433"/>
            <a:ext cx="1483428" cy="132348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2500 +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1000=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3500 €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Nach welcher KV-Nr. des FamGKG wird die Verfahrensgebühr bei Ehesachen (Verf. im Allgemeinen) berechnet?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339229">
            <a:off x="2449076" y="2324837"/>
            <a:ext cx="1501315" cy="142553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KV-Nr.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1110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945283" y="3429000"/>
            <a:ext cx="1556283" cy="1425536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2-fache 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6983633" y="3429000"/>
            <a:ext cx="1556283" cy="142553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FamGKG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Wer ist in der Regel in </a:t>
              </a:r>
              <a:r>
                <a:rPr lang="de-DE" sz="2400" b="1" dirty="0" err="1" smtClean="0"/>
                <a:t>Kindschaftssachen</a:t>
              </a:r>
              <a:r>
                <a:rPr lang="de-DE" sz="2400" b="1" dirty="0" smtClean="0"/>
                <a:t> zu beteiligen und wann ist das nicht der Fall?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341568" y="2445440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</a:t>
            </a:r>
            <a:r>
              <a:rPr lang="de-DE" sz="3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as Jugend-amt</a:t>
            </a:r>
            <a:endParaRPr lang="de-DE" sz="36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7506542" y="3296110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Nicht bei Antrag auf gemeinsame </a:t>
            </a:r>
            <a:r>
              <a:rPr lang="de-DE" sz="24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eSo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Was ist unter elterlicher Sorge zu verstehen?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441408">
            <a:off x="4224497" y="2185206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…für das Kind zu sorgen…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441408">
            <a:off x="675130" y="2100104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Elterliche Sorge ist das Recht…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53725">
            <a:off x="2426815" y="2366095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…und die Pflicht der Eltern 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441408">
            <a:off x="5012253" y="4537013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1626 I, 1629 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I,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5972153" y="2226614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Sie umfasst die Personen-sorge…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441408">
            <a:off x="7805080" y="2100105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…die Vermögens-sorge…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9598603" y="2226613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…und die Vertretung des Kindes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1444539"/>
            <a:chOff x="871538" y="1405759"/>
            <a:chExt cx="8853668" cy="1444539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6"/>
              <a:ext cx="8003562" cy="124576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Was umfasst die Personensorge? Nennen Sie die gesetzlichen Bestimmungen.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1054736" y="2858953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Pflege des Kindes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765220" y="3028073"/>
            <a:ext cx="1595382" cy="1547351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Aufent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-halts-bestimmung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73335">
            <a:off x="6633559" y="3014512"/>
            <a:ext cx="1586690" cy="1500267"/>
          </a:xfrm>
          <a:prstGeom prst="foldedCorner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Beauf-sichtigung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368813">
            <a:off x="2833675" y="3360926"/>
            <a:ext cx="1566889" cy="1517309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Erziehung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21378966">
            <a:off x="9460854" y="3070610"/>
            <a:ext cx="1368755" cy="138973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1631 I</a:t>
            </a: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15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Nennen Sie die gesetzlichen Bestimmungen die bei Kindeswohlgefährdung zum tragen kommen und von wem kann ein Antrag bzw. eine Mitteilung erfolgen?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7.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275132">
            <a:off x="1849512" y="2217019"/>
            <a:ext cx="1528592" cy="14583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2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1666</a:t>
            </a:r>
          </a:p>
          <a:p>
            <a:pPr algn="ctr"/>
            <a:r>
              <a:rPr lang="de-DE" sz="32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32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865422" y="2336936"/>
            <a:ext cx="1533493" cy="145608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Einleitung </a:t>
            </a:r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durch 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Mitteilung…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686149">
            <a:off x="6528313" y="2390817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…von Behörden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21344137">
            <a:off x="8148948" y="2391934"/>
            <a:ext cx="1533493" cy="145608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…bzw</a:t>
            </a: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Privat-personen</a:t>
            </a:r>
          </a:p>
        </p:txBody>
      </p:sp>
      <p:pic>
        <p:nvPicPr>
          <p:cNvPr id="12" name="Grafik 11" descr="Ein Bild, das Cartoon, Animation, Darstellung, Menschliches Gesicht enthält.&#10;&#10;Automatisch generierte Beschreibung">
            <a:extLst>
              <a:ext uri="{FF2B5EF4-FFF2-40B4-BE49-F238E27FC236}">
                <a16:creationId xmlns:a16="http://schemas.microsoft.com/office/drawing/2014/main" id="{921413C8-0945-F671-A710-8F38243C5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332" y="3429000"/>
            <a:ext cx="2571961" cy="3061192"/>
          </a:xfrm>
          <a:prstGeom prst="rect">
            <a:avLst/>
          </a:prstGeom>
        </p:spPr>
      </p:pic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6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9" grpId="0" animBg="1"/>
      <p:bldP spid="2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Breitbild</PresentationFormat>
  <Paragraphs>94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35</cp:revision>
  <dcterms:created xsi:type="dcterms:W3CDTF">2023-07-04T15:45:21Z</dcterms:created>
  <dcterms:modified xsi:type="dcterms:W3CDTF">2024-03-06T16:13:22Z</dcterms:modified>
</cp:coreProperties>
</file>