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lz, André" initials="SA" lastIdx="1" clrIdx="0">
    <p:extLst>
      <p:ext uri="{19B8F6BF-5375-455C-9EA6-DF929625EA0E}">
        <p15:presenceInfo xmlns:p15="http://schemas.microsoft.com/office/powerpoint/2012/main" userId="Schulz, Andr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9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87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69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31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74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55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5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30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55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14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19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21049-9E94-4387-B868-C8F21C344F7F}" type="datetimeFigureOut">
              <a:rPr lang="de-DE" smtClean="0"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EB136-EC15-4809-BE96-6FE211B253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03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 rot="20103418">
            <a:off x="8943473" y="790908"/>
            <a:ext cx="2045369" cy="16202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§ 276 ZPO</a:t>
            </a:r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8065168" cy="1325563"/>
          </a:xfrm>
        </p:spPr>
        <p:txBody>
          <a:bodyPr>
            <a:norm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Das schriftliche Vorverfahren </a:t>
            </a:r>
            <a:endParaRPr lang="de-DE" sz="5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zweckmäßig, wenn die Streitsache</a:t>
            </a:r>
          </a:p>
          <a:p>
            <a:pPr lvl="1"/>
            <a:r>
              <a:rPr lang="de-DE" dirty="0"/>
              <a:t>e</a:t>
            </a:r>
            <a:r>
              <a:rPr lang="de-DE" dirty="0" smtClean="0"/>
              <a:t>iner umfangreichen Vorbereitung bedarf</a:t>
            </a:r>
          </a:p>
          <a:p>
            <a:pPr lvl="1"/>
            <a:r>
              <a:rPr lang="de-DE" dirty="0" smtClean="0"/>
              <a:t>Parteien d. Rechtsanwälte vertreten od. selbst schreibgewandt sind</a:t>
            </a:r>
          </a:p>
          <a:p>
            <a:r>
              <a:rPr lang="de-DE" dirty="0"/>
              <a:t>d</a:t>
            </a:r>
            <a:r>
              <a:rPr lang="de-DE" dirty="0" smtClean="0"/>
              <a:t>ient </a:t>
            </a:r>
            <a:r>
              <a:rPr lang="de-DE" dirty="0" err="1" smtClean="0"/>
              <a:t>i.d.R</a:t>
            </a:r>
            <a:r>
              <a:rPr lang="de-DE" dirty="0" smtClean="0"/>
              <a:t> zur </a:t>
            </a:r>
            <a:r>
              <a:rPr lang="de-DE" dirty="0" smtClean="0"/>
              <a:t>Vorbereitung </a:t>
            </a:r>
            <a:r>
              <a:rPr lang="de-DE" smtClean="0"/>
              <a:t>des </a:t>
            </a:r>
            <a:r>
              <a:rPr lang="de-DE" smtClean="0"/>
              <a:t>Haupttermins</a:t>
            </a:r>
            <a:endParaRPr lang="de-DE" dirty="0" smtClean="0"/>
          </a:p>
          <a:p>
            <a:r>
              <a:rPr lang="de-DE" dirty="0"/>
              <a:t>b</a:t>
            </a:r>
            <a:r>
              <a:rPr lang="de-DE" dirty="0" smtClean="0"/>
              <a:t>eginnt mit ZU der Klageschrift und den Aufforderungen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6" name="Pfeil nach links 5"/>
          <p:cNvSpPr/>
          <p:nvPr/>
        </p:nvSpPr>
        <p:spPr>
          <a:xfrm>
            <a:off x="9382124" y="4114800"/>
            <a:ext cx="2638425" cy="1752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§ 276 II ZPO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03555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4333875" y="4095750"/>
            <a:ext cx="4695825" cy="7048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Anwaltsprozess: Hinweis auf Anwaltszwang</a:t>
            </a:r>
            <a:endParaRPr lang="de-DE" dirty="0"/>
          </a:p>
        </p:txBody>
      </p:sp>
      <p:sp>
        <p:nvSpPr>
          <p:cNvPr id="6" name="Pfeil nach links 5"/>
          <p:cNvSpPr/>
          <p:nvPr/>
        </p:nvSpPr>
        <p:spPr>
          <a:xfrm>
            <a:off x="8829425" y="1950913"/>
            <a:ext cx="2638425" cy="1752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§ 276 I ZPO</a:t>
            </a:r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Das schriftliche Vorverfahren </a:t>
            </a:r>
            <a:endParaRPr lang="de-DE" sz="5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9811" y="1628274"/>
            <a:ext cx="9946105" cy="43073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Richter setzt dem Beklagten zwei Fristen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Notfrist, 2 Wochen ab Zustellung der Klageschrift zur Anzeige der </a:t>
            </a:r>
            <a:br>
              <a:rPr lang="de-DE" dirty="0" smtClean="0"/>
            </a:br>
            <a:r>
              <a:rPr lang="de-DE" dirty="0" smtClean="0"/>
              <a:t>Verteidigungsabsicht </a:t>
            </a:r>
            <a:br>
              <a:rPr lang="de-DE" dirty="0" smtClean="0"/>
            </a:b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 mind. 2 weitere Wochen seit Ablauf der Notfrist zur Klageerwiderung 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059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Das schriftliche Vorverfahren </a:t>
            </a:r>
            <a:endParaRPr lang="de-DE" sz="5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Belehrung an Beklagten:</a:t>
            </a:r>
          </a:p>
          <a:p>
            <a:endParaRPr lang="de-DE" dirty="0" smtClean="0"/>
          </a:p>
          <a:p>
            <a:pPr lvl="1"/>
            <a:r>
              <a:rPr lang="de-DE" dirty="0" smtClean="0"/>
              <a:t>Versäumung der Notfrist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/>
              <a:t>s</a:t>
            </a:r>
            <a:r>
              <a:rPr lang="de-DE" dirty="0" smtClean="0"/>
              <a:t>owie über die Folgen eines schriftlich abgegebenen </a:t>
            </a:r>
            <a:br>
              <a:rPr lang="de-DE" dirty="0" smtClean="0"/>
            </a:br>
            <a:r>
              <a:rPr lang="de-DE" dirty="0" smtClean="0"/>
              <a:t>Anerkenntnisurteils (AU)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2143125" y="3295650"/>
            <a:ext cx="4943476" cy="4476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Versäumnisurteil ohne mündliche Verhandlung </a:t>
            </a:r>
            <a:endParaRPr lang="de-DE" dirty="0"/>
          </a:p>
        </p:txBody>
      </p:sp>
      <p:sp>
        <p:nvSpPr>
          <p:cNvPr id="7" name="Pfeil nach links 6"/>
          <p:cNvSpPr/>
          <p:nvPr/>
        </p:nvSpPr>
        <p:spPr>
          <a:xfrm>
            <a:off x="7639050" y="2676525"/>
            <a:ext cx="1895475" cy="99139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331 III ZPO</a:t>
            </a:r>
            <a:endParaRPr lang="de-DE" dirty="0"/>
          </a:p>
        </p:txBody>
      </p:sp>
      <p:sp>
        <p:nvSpPr>
          <p:cNvPr id="8" name="Pfeil nach links 7"/>
          <p:cNvSpPr/>
          <p:nvPr/>
        </p:nvSpPr>
        <p:spPr>
          <a:xfrm>
            <a:off x="8267700" y="4248150"/>
            <a:ext cx="1895475" cy="99139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499 II ZPO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99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feil nach links 8"/>
          <p:cNvSpPr/>
          <p:nvPr/>
        </p:nvSpPr>
        <p:spPr>
          <a:xfrm>
            <a:off x="9410699" y="2781300"/>
            <a:ext cx="2781301" cy="1752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§ 276 III ZPO</a:t>
            </a:r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Das schriftliche Vorverfahren </a:t>
            </a:r>
            <a:endParaRPr lang="de-DE" sz="5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Verteidigungsabsicht fristgemäß: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Gericht kann dem Kläger eine Frist zur Stellungnahme auf die Klageerwiderung setzen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/>
              <a:t>m</a:t>
            </a:r>
            <a:r>
              <a:rPr lang="de-DE" dirty="0" smtClean="0"/>
              <a:t>öglichst baldigen Termin zur mündlichen Verhandlung bestimmen</a:t>
            </a:r>
          </a:p>
          <a:p>
            <a:pPr lvl="1"/>
            <a:r>
              <a:rPr lang="de-DE" dirty="0"/>
              <a:t>w</a:t>
            </a:r>
            <a:r>
              <a:rPr lang="de-DE" dirty="0" smtClean="0"/>
              <a:t>ird auch dann bestimmt, wenn noch keine Klageerwiderung eingereicht wurde</a:t>
            </a:r>
          </a:p>
          <a:p>
            <a:pPr lvl="1"/>
            <a:r>
              <a:rPr lang="de-DE" dirty="0" smtClean="0"/>
              <a:t>VU ohne mündliche Verhandlung ist ausgeschlossen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649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409075" y="5213684"/>
            <a:ext cx="3930316" cy="14919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Hinweis an Beklagten, Erklärungen schriftlich/zu Protokoll der Geschäftsstelle abzugeben sind und, dass die Vertretung durch einen RA beim AG nicht vorgeschrieben ist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7353300" y="5362575"/>
            <a:ext cx="4181475" cy="10287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b</a:t>
            </a:r>
            <a:r>
              <a:rPr lang="de-DE" sz="2000" smtClean="0"/>
              <a:t>ei </a:t>
            </a:r>
            <a:r>
              <a:rPr lang="de-DE" sz="2000" dirty="0" smtClean="0"/>
              <a:t>Auflagen muss immer die förmliche Übersendung erfolgen  </a:t>
            </a:r>
            <a:endParaRPr lang="de-DE" sz="2000" dirty="0"/>
          </a:p>
        </p:txBody>
      </p:sp>
      <p:sp>
        <p:nvSpPr>
          <p:cNvPr id="5" name="Pfeil nach links 4"/>
          <p:cNvSpPr/>
          <p:nvPr/>
        </p:nvSpPr>
        <p:spPr>
          <a:xfrm>
            <a:off x="9105899" y="2133600"/>
            <a:ext cx="2781301" cy="1752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§ 273 ZPO</a:t>
            </a:r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Das schriftliche Vorverfahren </a:t>
            </a:r>
            <a:endParaRPr lang="de-DE" sz="5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de-DE" dirty="0" smtClean="0"/>
              <a:t>Richter kann weitere Anordnungen treffen, damit der Rechtsstreit möglichst in einen Verhandlungstermin erledigt wird </a:t>
            </a:r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z.B.</a:t>
            </a:r>
          </a:p>
          <a:p>
            <a:pPr lvl="1"/>
            <a:r>
              <a:rPr lang="de-DE" dirty="0" smtClean="0"/>
              <a:t>Parteien zu weiteren Ergänzung/Erläuterung ihrer vorbereitenden Schriftsätze auffordern</a:t>
            </a:r>
          </a:p>
          <a:p>
            <a:pPr lvl="1"/>
            <a:r>
              <a:rPr lang="de-DE" dirty="0" smtClean="0"/>
              <a:t>Behörden um Mitteilung von Urkunden o. Erteilung amtl. Auskünfte ersuchen</a:t>
            </a:r>
          </a:p>
          <a:p>
            <a:pPr lvl="1"/>
            <a:r>
              <a:rPr lang="de-DE" dirty="0" smtClean="0"/>
              <a:t>Anordnung des persönlichen Erscheinens der Parteien </a:t>
            </a:r>
          </a:p>
          <a:p>
            <a:pPr lvl="1"/>
            <a:r>
              <a:rPr lang="de-DE" dirty="0"/>
              <a:t>s</a:t>
            </a:r>
            <a:r>
              <a:rPr lang="de-DE" dirty="0" smtClean="0"/>
              <a:t>chriftliche Auskünfte von Zeugen einholen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08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Breitbild</PresentationFormat>
  <Paragraphs>45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Das schriftliche Vorverfahren </vt:lpstr>
      <vt:lpstr>Das schriftliche Vorverfahren </vt:lpstr>
      <vt:lpstr>Das schriftliche Vorverfahren </vt:lpstr>
      <vt:lpstr>Das schriftliche Vorverfahren </vt:lpstr>
      <vt:lpstr>Das schriftliche Vorverfahren 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Simmerl-Hübner, Susanne</cp:lastModifiedBy>
  <cp:revision>16</cp:revision>
  <cp:lastPrinted>2024-04-17T07:44:11Z</cp:lastPrinted>
  <dcterms:created xsi:type="dcterms:W3CDTF">2024-04-15T05:04:58Z</dcterms:created>
  <dcterms:modified xsi:type="dcterms:W3CDTF">2024-10-15T16:15:24Z</dcterms:modified>
</cp:coreProperties>
</file>