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35B619-9165-402A-B38F-C2DA1FFD9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3F1CC26-04B7-4FD6-8ECC-EBE6BAC9D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61742D-7D84-42B9-B3F9-4B24E1B5B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99E946-CD9A-4A79-9844-14C1A258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232145-36EF-409B-BEA4-6B9E6CE6E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8112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A0B311-9528-4C2F-A21B-47E4B30E8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F21A818-4219-4094-B527-2BBCDB480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EB1F5B-AEAA-4A02-B95E-EDFAFD04B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17B8EA-AD7C-47B6-B5D4-D669C040D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0731DA-3012-4A85-B760-642A2683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560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DDB2DF0-62CF-46F3-B0F2-9C810A0C59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EA24158-6EFB-4E8A-A94E-6AE4C793A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F15157-0F17-4E31-B364-4EF067028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728E94-874F-49C5-94B5-338644F15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666A0C-C4F2-40D5-92F9-93A47B7ED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62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C0C02C-F6C4-4371-A449-628CC053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B0563B-0F9F-4238-816F-4195FAC04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F90842-B16E-47E4-A4EA-B4F1D1921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303DFC-ACC9-443F-AC86-9E9DD6E34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C9CEF2-F4BF-4364-B2EF-E26F31B29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84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6A82AF-8B72-4317-8E3B-FD7933A57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BFEC440-63B2-4ADA-97B1-ED4B2CE80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EC8B98-E7B6-4CED-9BBC-FD5A1D010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B42586-AFCE-4121-A9CD-8A19519C6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7F5F3A-8565-4FB4-BEE4-992335041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187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7459A-C278-44F7-842C-3BBDFDDB4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A262C2-834F-4EDE-91CA-E0EAC8D2BF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FA97870-8737-429B-A7F3-BFB1764A2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2D40DB-F9F7-4752-B872-FE9461AA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677256-16BC-40C2-B188-CE96501EC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3F11D42-2596-48F8-AD34-82050FDA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230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AE34B2-911C-4C67-9914-51A370A77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96D22D-68A7-44FA-91EE-9B15AD21B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5BEA0BD-185A-4E93-A912-CD3425306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0202898-1FCD-45BF-B892-029C60062A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17C219E-6300-402C-8FEA-3BF7FFFAE3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FB5DE95-8309-4F78-BB3F-37A003AAF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706A26F-EBD2-4B2F-BC25-4D791B9EE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04BD53E-2837-43D7-96AC-D69190860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792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11B952-54F3-46A0-AE20-32582C002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8889189-7BDC-415C-ABC6-A0D72E3FB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CAD4CE-0789-4CEA-A20F-DCB97EE79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3C251D-A236-468C-BB6B-EC4111E52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203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67BB5C0-E640-4BB7-84AF-B8642C5CF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141A95C-C864-4180-BFDB-94AD3E6E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DBCF4B4-2D73-4C97-A9B6-D75521F9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60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B8B903-54B1-4E71-8662-6D69F2B4A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EC8A9C-72D1-4B68-8E64-BCB2EDCAD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7BF7273-7EA7-4ED5-B879-9D3C7190EF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5C38D9-E5C4-4291-953D-A20648D9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4A3559-70DF-4462-9E2C-0B76DB925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9EFF60E-3F25-426B-BF94-9EF3E532B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03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E08DF1-29E7-44F3-9DC5-8C0BB16F9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FAE6C82-7358-40D9-8EA7-DEAE1C5A3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EA4E7B8-C36F-4604-BBAE-BABA248E4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308CA2-5A79-4A40-AF1C-CFAF06A8A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E548A7-B2E8-44DD-9A07-523CDFB65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0619F5C-87F2-4A6A-B55D-0A1EB9F9D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76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AC1E3A4-4570-43B2-86FF-B258DBB1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7595C57-25A8-4A68-A9BE-25C235776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E27586-BE8B-476A-AAE6-4A4C7AE91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C3E8D-B4E9-4165-A315-880B1F86BA4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18695F-87AE-481D-8CD9-EC1E2E0A2D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18D65A-8550-42AF-8C97-5B42346B17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43334-7445-453D-83EC-E2B7B48DE4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705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D90A1-84BF-4847-878F-818E15862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8400" y="1106751"/>
            <a:ext cx="9144000" cy="4644497"/>
          </a:xfrm>
        </p:spPr>
        <p:txBody>
          <a:bodyPr>
            <a:normAutofit fontScale="90000"/>
          </a:bodyPr>
          <a:lstStyle/>
          <a:p>
            <a:r>
              <a:rPr lang="de-DE" dirty="0"/>
              <a:t>Erscheinungsformen d. Eigentums</a:t>
            </a:r>
            <a:br>
              <a:rPr lang="de-DE" dirty="0"/>
            </a:br>
            <a:br>
              <a:rPr lang="de-DE" dirty="0"/>
            </a:br>
            <a:r>
              <a:rPr lang="de-DE" dirty="0"/>
              <a:t>und</a:t>
            </a:r>
            <a:br>
              <a:rPr lang="de-DE" dirty="0"/>
            </a:br>
            <a:br>
              <a:rPr lang="de-DE" dirty="0"/>
            </a:br>
            <a:r>
              <a:rPr lang="de-DE" dirty="0"/>
              <a:t>Eigentumsformen</a:t>
            </a:r>
          </a:p>
        </p:txBody>
      </p:sp>
    </p:spTree>
    <p:extLst>
      <p:ext uri="{BB962C8B-B14F-4D97-AF65-F5344CB8AC3E}">
        <p14:creationId xmlns:p14="http://schemas.microsoft.com/office/powerpoint/2010/main" val="1719066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305AA9-8C5E-4D42-A5B1-5457DB70E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de-DE" sz="2800">
                <a:solidFill>
                  <a:srgbClr val="FFFFFF"/>
                </a:solidFill>
              </a:rPr>
              <a:t>Erscheinungsformen des Eigentums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848DD3-4009-4102-8356-979540B73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Das wichtigste Recht an einem Grundstück ist das Eigentumsrecht.</a:t>
            </a:r>
          </a:p>
          <a:p>
            <a:r>
              <a:rPr lang="de-DE" dirty="0"/>
              <a:t>§ 903 BGB Befugnisse des Eigentümers</a:t>
            </a:r>
          </a:p>
          <a:p>
            <a:endParaRPr lang="de-DE" dirty="0"/>
          </a:p>
          <a:p>
            <a:r>
              <a:rPr lang="de-DE" dirty="0"/>
              <a:t>Das Eigentumsrecht ist ein absolutes Recht (Vollrecht). Nur der Eigentümer darf das Grundstück verschenken oder verkaufen, also über das Grundstück verfügen.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2336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7B0523-431A-4E87-AB9E-6D9B175F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de-DE" sz="2800">
                <a:solidFill>
                  <a:srgbClr val="FFFFFF"/>
                </a:solidFill>
              </a:rPr>
              <a:t>Erscheinungsformen des Eigentums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9C52F8-D664-4EDC-A51E-7667A974D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Welche wesentlichen Bestandteile gehören zu einem Grundstück?</a:t>
            </a:r>
          </a:p>
          <a:p>
            <a:r>
              <a:rPr lang="de-DE" dirty="0"/>
              <a:t>§ 93 BGB Wesentliche Bestandteile einer Sache</a:t>
            </a:r>
          </a:p>
          <a:p>
            <a:r>
              <a:rPr lang="de-DE" dirty="0"/>
              <a:t>§ 94 BGB Wesentliche Bestandteile eines Grundstücks oder Gebäudes</a:t>
            </a:r>
          </a:p>
          <a:p>
            <a:r>
              <a:rPr lang="de-DE" dirty="0"/>
              <a:t>- Sachen die mit dem Grund und Boden fest verbunden sind, insbesondere Gebäude, Erzeugnisse eines Grundstücks, solange sie mit dem zusammenhängen (Pflanzen und Hecken)</a:t>
            </a:r>
          </a:p>
        </p:txBody>
      </p:sp>
    </p:spTree>
    <p:extLst>
      <p:ext uri="{BB962C8B-B14F-4D97-AF65-F5344CB8AC3E}">
        <p14:creationId xmlns:p14="http://schemas.microsoft.com/office/powerpoint/2010/main" val="575841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AC9F82E-538F-4189-9E8E-1F7353A7D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sz="3100">
                <a:solidFill>
                  <a:srgbClr val="FFFFFF"/>
                </a:solidFill>
              </a:rPr>
              <a:t>Eigentumsformen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62FD9A-E2F6-4DE0-8EC8-D4100A56B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Das Eigentum einer Sache steht entweder einer Person allein oder mehreren Personen gemeinschaftlich ( Miteigentum) zu.</a:t>
            </a:r>
          </a:p>
          <a:p>
            <a:r>
              <a:rPr lang="de-DE"/>
              <a:t>Alleineigentümer</a:t>
            </a:r>
            <a:r>
              <a:rPr lang="de-DE" dirty="0"/>
              <a:t> können sein:</a:t>
            </a:r>
          </a:p>
          <a:p>
            <a:r>
              <a:rPr lang="de-DE" dirty="0"/>
              <a:t>- einzelne natürliche Personen</a:t>
            </a:r>
          </a:p>
          <a:p>
            <a:r>
              <a:rPr lang="de-DE" dirty="0"/>
              <a:t>-Juristische Personen ( GmbH und AG)</a:t>
            </a:r>
          </a:p>
          <a:p>
            <a:r>
              <a:rPr lang="de-DE" dirty="0"/>
              <a:t>-Rechtsfähige Gebilde (OHG, KG)</a:t>
            </a:r>
          </a:p>
          <a:p>
            <a:r>
              <a:rPr lang="de-DE" dirty="0"/>
              <a:t>-eingetragene Genossenschaften (e.G.)</a:t>
            </a:r>
          </a:p>
          <a:p>
            <a:r>
              <a:rPr lang="de-DE" dirty="0"/>
              <a:t>-Bund, Gemeinden, Stiftungen</a:t>
            </a:r>
          </a:p>
        </p:txBody>
      </p:sp>
    </p:spTree>
    <p:extLst>
      <p:ext uri="{BB962C8B-B14F-4D97-AF65-F5344CB8AC3E}">
        <p14:creationId xmlns:p14="http://schemas.microsoft.com/office/powerpoint/2010/main" val="3422653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48F9B0F-F6C7-4084-90A2-CCDDC9D96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sz="3100">
                <a:solidFill>
                  <a:srgbClr val="FFFFFF"/>
                </a:solidFill>
              </a:rPr>
              <a:t>Eigentumsformen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9D4121-5526-4DC6-B764-BC79A8577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r>
              <a:rPr lang="de-DE" dirty="0"/>
              <a:t>Miteigentum ist in 2 Formen möglich und zwar als Gesamthandseigentum und als Miteigentum nach Bruchteilen</a:t>
            </a:r>
          </a:p>
          <a:p>
            <a:r>
              <a:rPr lang="de-DE" dirty="0"/>
              <a:t>Gesamthandseigentum:</a:t>
            </a:r>
          </a:p>
          <a:p>
            <a:r>
              <a:rPr lang="de-DE" dirty="0"/>
              <a:t>Den einzelnen Miteigentümern steht nicht ein bestimmter Anteil an der Sache zu. Keiner kann über die Sache allein verfügen.</a:t>
            </a:r>
          </a:p>
          <a:p>
            <a:r>
              <a:rPr lang="de-DE" dirty="0"/>
              <a:t>Es gibt folgende Formen:</a:t>
            </a:r>
          </a:p>
          <a:p>
            <a:r>
              <a:rPr lang="de-DE" dirty="0"/>
              <a:t>Gesellschaft bürgerlichen Rechts (GbR)</a:t>
            </a:r>
          </a:p>
          <a:p>
            <a:r>
              <a:rPr lang="de-DE" dirty="0"/>
              <a:t>Eheliche Gütergemeinschaft</a:t>
            </a:r>
          </a:p>
          <a:p>
            <a:r>
              <a:rPr lang="de-DE" dirty="0"/>
              <a:t>Erbengemeinschaft		</a:t>
            </a:r>
          </a:p>
          <a:p>
            <a:r>
              <a:rPr lang="de-DE" dirty="0"/>
              <a:t> nicht eingetragener Verein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8258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E45DB5-A973-4039-9187-2C7B64431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sz="3100">
                <a:solidFill>
                  <a:srgbClr val="FFFFFF"/>
                </a:solidFill>
              </a:rPr>
              <a:t>Eigentumsformen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5FA1C0-93BF-4D93-B102-268A2ADDB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Miteigentum nach Bruchteilen</a:t>
            </a:r>
          </a:p>
          <a:p>
            <a:r>
              <a:rPr lang="de-DE" dirty="0"/>
              <a:t>Den einzelnen Miteigentümern steht ein bestimmter ideeller Anteil an einer Sache zu. Jeder kann über seinen Anteil frei verfügen. (veräußern, belasten)</a:t>
            </a:r>
          </a:p>
          <a:p>
            <a:r>
              <a:rPr lang="de-DE" dirty="0"/>
              <a:t>Bruchteilsgemeinschaft z.B. 1/16)</a:t>
            </a:r>
          </a:p>
          <a:p>
            <a:r>
              <a:rPr lang="de-DE" dirty="0"/>
              <a:t>Ehepaare z.B. zu ½</a:t>
            </a:r>
          </a:p>
          <a:p>
            <a:r>
              <a:rPr lang="de-DE" dirty="0"/>
              <a:t>Miteigentümer</a:t>
            </a:r>
          </a:p>
        </p:txBody>
      </p:sp>
    </p:spTree>
    <p:extLst>
      <p:ext uri="{BB962C8B-B14F-4D97-AF65-F5344CB8AC3E}">
        <p14:creationId xmlns:p14="http://schemas.microsoft.com/office/powerpoint/2010/main" val="309107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Microsoft Office PowerPoint</Application>
  <PresentationFormat>Breitbild</PresentationFormat>
  <Paragraphs>34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Erscheinungsformen d. Eigentums  und  Eigentumsformen</vt:lpstr>
      <vt:lpstr>Erscheinungsformen des Eigentums</vt:lpstr>
      <vt:lpstr>Erscheinungsformen des Eigentums</vt:lpstr>
      <vt:lpstr>Eigentumsformen</vt:lpstr>
      <vt:lpstr>Eigentumsformen</vt:lpstr>
      <vt:lpstr>Eigentumsformen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Erscheinungsformen d. Eigentums  und  Eigentumsformen</dc:title>
  <dc:creator>Simmerl-Hübner, Susanne</dc:creator>
  <cp:lastModifiedBy>Simmerl-Hübner, Susanne</cp:lastModifiedBy>
  <cp:revision>1</cp:revision>
  <dcterms:created xsi:type="dcterms:W3CDTF">2025-05-18T11:03:31Z</dcterms:created>
  <dcterms:modified xsi:type="dcterms:W3CDTF">2025-05-18T11:06:11Z</dcterms:modified>
</cp:coreProperties>
</file>