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chivo Black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nva Sans" panose="020B0604020202020204" charset="0"/>
      <p:regular r:id="rId26"/>
    </p:embeddedFont>
    <p:embeddedFont>
      <p:font typeface="Canva Sans Bold" panose="020B0604020202020204" charset="0"/>
      <p:regular r:id="rId27"/>
      <p:bold r:id="rId28"/>
    </p:embeddedFont>
    <p:embeddedFont>
      <p:font typeface="Playwrite US Modern" panose="020B0604020202020204" charset="0"/>
      <p:regular r:id="rId29"/>
    </p:embeddedFont>
    <p:embeddedFont>
      <p:font typeface="Pompier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9" autoAdjust="0"/>
  </p:normalViewPr>
  <p:slideViewPr>
    <p:cSldViewPr>
      <p:cViewPr varScale="1">
        <p:scale>
          <a:sx n="50" d="100"/>
          <a:sy n="50" d="100"/>
        </p:scale>
        <p:origin x="21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ja Dittrich" userId="7fd2e0e7fd3099c6" providerId="LiveId" clId="{14BB76DA-94A1-5448-A52D-E9EA5FD16B31}"/>
    <pc:docChg chg="modSld">
      <pc:chgData name="Katja Dittrich" userId="7fd2e0e7fd3099c6" providerId="LiveId" clId="{14BB76DA-94A1-5448-A52D-E9EA5FD16B31}" dt="2025-04-22T04:04:48.172" v="1" actId="14100"/>
      <pc:docMkLst>
        <pc:docMk/>
      </pc:docMkLst>
      <pc:sldChg chg="modSp mod">
        <pc:chgData name="Katja Dittrich" userId="7fd2e0e7fd3099c6" providerId="LiveId" clId="{14BB76DA-94A1-5448-A52D-E9EA5FD16B31}" dt="2025-04-22T04:04:48.172" v="1" actId="14100"/>
        <pc:sldMkLst>
          <pc:docMk/>
          <pc:sldMk cId="0" sldId="256"/>
        </pc:sldMkLst>
        <pc:spChg chg="mod">
          <ac:chgData name="Katja Dittrich" userId="7fd2e0e7fd3099c6" providerId="LiveId" clId="{14BB76DA-94A1-5448-A52D-E9EA5FD16B31}" dt="2025-04-22T04:04:44.550" v="0" actId="14100"/>
          <ac:spMkLst>
            <pc:docMk/>
            <pc:sldMk cId="0" sldId="256"/>
            <ac:spMk id="9" creationId="{00000000-0000-0000-0000-000000000000}"/>
          </ac:spMkLst>
        </pc:spChg>
        <pc:spChg chg="mod">
          <ac:chgData name="Katja Dittrich" userId="7fd2e0e7fd3099c6" providerId="LiveId" clId="{14BB76DA-94A1-5448-A52D-E9EA5FD16B31}" dt="2025-04-22T04:04:48.172" v="1" actId="14100"/>
          <ac:spMkLst>
            <pc:docMk/>
            <pc:sldMk cId="0" sldId="256"/>
            <ac:spMk id="1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7.jpe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8132" y="3500176"/>
            <a:ext cx="7841232" cy="7940488"/>
          </a:xfrm>
          <a:custGeom>
            <a:avLst/>
            <a:gdLst/>
            <a:ahLst/>
            <a:cxnLst/>
            <a:rect l="l" t="t" r="r" b="b"/>
            <a:pathLst>
              <a:path w="7841232" h="7940488">
                <a:moveTo>
                  <a:pt x="0" y="0"/>
                </a:moveTo>
                <a:lnTo>
                  <a:pt x="7841232" y="0"/>
                </a:lnTo>
                <a:lnTo>
                  <a:pt x="7841232" y="7940488"/>
                </a:lnTo>
                <a:lnTo>
                  <a:pt x="0" y="794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 rot="5400000">
            <a:off x="4751765" y="5428972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5"/>
                </a:lnTo>
                <a:lnTo>
                  <a:pt x="0" y="598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10600319" y="2625520"/>
            <a:ext cx="6658981" cy="3015090"/>
            <a:chOff x="0" y="0"/>
            <a:chExt cx="1031650" cy="4671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1650" cy="467116"/>
            </a:xfrm>
            <a:custGeom>
              <a:avLst/>
              <a:gdLst/>
              <a:ahLst/>
              <a:cxnLst/>
              <a:rect l="l" t="t" r="r" b="b"/>
              <a:pathLst>
                <a:path w="1031650" h="467116">
                  <a:moveTo>
                    <a:pt x="0" y="0"/>
                  </a:moveTo>
                  <a:lnTo>
                    <a:pt x="1031650" y="0"/>
                  </a:lnTo>
                  <a:lnTo>
                    <a:pt x="1031650" y="467116"/>
                  </a:lnTo>
                  <a:lnTo>
                    <a:pt x="0" y="467116"/>
                  </a:lnTo>
                  <a:close/>
                </a:path>
              </a:pathLst>
            </a:custGeom>
            <a:blipFill>
              <a:blip r:embed="rId8"/>
              <a:stretch>
                <a:fillRect t="-23296" b="-2329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582184" y="1128186"/>
            <a:ext cx="5381216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Geltungsbereich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35438" y="4167910"/>
            <a:ext cx="4760762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Gerichtskosten</a:t>
            </a:r>
            <a:endParaRPr lang="en-US" sz="49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35438" y="6339574"/>
            <a:ext cx="462662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FamGKG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94697" y="2646101"/>
            <a:ext cx="2270224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Kosten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57949" y="3443026"/>
            <a:ext cx="1543720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=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84581" y="3963123"/>
            <a:ext cx="4490457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Gebühren und Auslagen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600319" y="6140242"/>
            <a:ext cx="6658981" cy="3015090"/>
            <a:chOff x="0" y="0"/>
            <a:chExt cx="1031650" cy="4671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31650" cy="467116"/>
            </a:xfrm>
            <a:custGeom>
              <a:avLst/>
              <a:gdLst/>
              <a:ahLst/>
              <a:cxnLst/>
              <a:rect l="l" t="t" r="r" b="b"/>
              <a:pathLst>
                <a:path w="1031650" h="467116">
                  <a:moveTo>
                    <a:pt x="0" y="0"/>
                  </a:moveTo>
                  <a:lnTo>
                    <a:pt x="1031650" y="0"/>
                  </a:lnTo>
                  <a:lnTo>
                    <a:pt x="1031650" y="467116"/>
                  </a:lnTo>
                  <a:lnTo>
                    <a:pt x="0" y="467116"/>
                  </a:lnTo>
                  <a:close/>
                </a:path>
              </a:pathLst>
            </a:custGeom>
            <a:blipFill>
              <a:blip r:embed="rId8"/>
              <a:stretch>
                <a:fillRect t="-23296" b="-2329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898962" y="6273012"/>
            <a:ext cx="6061696" cy="27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Mahnverfahren </a:t>
            </a:r>
          </a:p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sind im streitigen Verfahren anzurechnen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65938" y="3372979"/>
            <a:ext cx="1265821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0"/>
              </a:lnSpc>
            </a:pPr>
            <a:r>
              <a:rPr lang="en-US" sz="4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Scheidungssache + Folgesachen werden addiert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3028664"/>
            <a:ext cx="3335362" cy="1234729"/>
            <a:chOff x="0" y="0"/>
            <a:chExt cx="514448" cy="1904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33308" y="3807946"/>
            <a:ext cx="1335554" cy="133555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5766" y="1271062"/>
            <a:ext cx="3986957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Hauptabschnitt 1: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76604" y="1128186"/>
            <a:ext cx="11463596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Ehesachen</a:t>
            </a:r>
            <a:r>
              <a:rPr lang="en-US" sz="4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+ </a:t>
            </a: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Folgesachen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8860" y="3236280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49378" y="4167879"/>
            <a:ext cx="1103414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2,0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5423094"/>
            <a:ext cx="3335362" cy="1234729"/>
            <a:chOff x="0" y="0"/>
            <a:chExt cx="514448" cy="1904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28860" y="5616596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1111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907168" y="6315075"/>
            <a:ext cx="1335554" cy="133555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960533" y="6717479"/>
            <a:ext cx="1228824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0,5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368163" y="5423094"/>
            <a:ext cx="10891137" cy="3835206"/>
            <a:chOff x="0" y="0"/>
            <a:chExt cx="1679854" cy="5915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79854" cy="591544"/>
            </a:xfrm>
            <a:custGeom>
              <a:avLst/>
              <a:gdLst/>
              <a:ahLst/>
              <a:cxnLst/>
              <a:rect l="l" t="t" r="r" b="b"/>
              <a:pathLst>
                <a:path w="1679854" h="591544">
                  <a:moveTo>
                    <a:pt x="0" y="0"/>
                  </a:moveTo>
                  <a:lnTo>
                    <a:pt x="1679854" y="0"/>
                  </a:lnTo>
                  <a:lnTo>
                    <a:pt x="1679854" y="591544"/>
                  </a:lnTo>
                  <a:lnTo>
                    <a:pt x="0" y="591544"/>
                  </a:lnTo>
                  <a:close/>
                </a:path>
              </a:pathLst>
            </a:custGeom>
            <a:blipFill>
              <a:blip r:embed="rId4"/>
              <a:stretch>
                <a:fillRect t="-44245" b="-4424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2" name="Freeform 22"/>
          <p:cNvSpPr/>
          <p:nvPr/>
        </p:nvSpPr>
        <p:spPr>
          <a:xfrm rot="5400000">
            <a:off x="11316748" y="7229532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5"/>
                </a:lnTo>
                <a:lnTo>
                  <a:pt x="0" y="598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3" name="TextBox 23"/>
          <p:cNvSpPr txBox="1"/>
          <p:nvPr/>
        </p:nvSpPr>
        <p:spPr>
          <a:xfrm>
            <a:off x="5411271" y="8247534"/>
            <a:ext cx="12804921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4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Gegenrechnung /Vergleichsrechnung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68163" y="5740421"/>
            <a:ext cx="10891137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für einzelne Teile des Verfahrens können  </a:t>
            </a:r>
          </a:p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 Ermäßigungstatbestand greifen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704640"/>
            <a:ext cx="3335362" cy="1234729"/>
            <a:chOff x="0" y="0"/>
            <a:chExt cx="514448" cy="190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07168" y="3578259"/>
            <a:ext cx="1335554" cy="13355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83969" y="1271062"/>
            <a:ext cx="3930551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Hauptabschnitt 1: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87115" y="1215499"/>
            <a:ext cx="6660738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Ehesachen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Folgesachen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28860" y="2898142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1120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3004" y="3974689"/>
            <a:ext cx="1103881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3,0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5084956"/>
            <a:ext cx="3335362" cy="1234729"/>
            <a:chOff x="0" y="0"/>
            <a:chExt cx="514448" cy="1904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8860" y="5278458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1121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907168" y="5948923"/>
            <a:ext cx="1335554" cy="133555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3320" y="6300409"/>
            <a:ext cx="1016246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0,5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30441" y="1128186"/>
            <a:ext cx="4337434" cy="854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Beschwerde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28700" y="7570227"/>
            <a:ext cx="3335362" cy="1234729"/>
            <a:chOff x="0" y="0"/>
            <a:chExt cx="514448" cy="19044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57961" y="8438187"/>
            <a:ext cx="1335554" cy="133555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28860" y="7763729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1122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70319" y="8761093"/>
            <a:ext cx="879247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1,0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4616512" y="6068452"/>
            <a:ext cx="2642788" cy="1937044"/>
            <a:chOff x="0" y="0"/>
            <a:chExt cx="407625" cy="29877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07625" cy="298771"/>
            </a:xfrm>
            <a:custGeom>
              <a:avLst/>
              <a:gdLst/>
              <a:ahLst/>
              <a:cxnLst/>
              <a:rect l="l" t="t" r="r" b="b"/>
              <a:pathLst>
                <a:path w="407625" h="298771">
                  <a:moveTo>
                    <a:pt x="0" y="0"/>
                  </a:moveTo>
                  <a:lnTo>
                    <a:pt x="407625" y="0"/>
                  </a:lnTo>
                  <a:lnTo>
                    <a:pt x="407625" y="298771"/>
                  </a:lnTo>
                  <a:lnTo>
                    <a:pt x="0" y="298771"/>
                  </a:lnTo>
                  <a:close/>
                </a:path>
              </a:pathLst>
            </a:custGeom>
            <a:blipFill>
              <a:blip r:embed="rId4"/>
              <a:stretch>
                <a:fillRect l="-5213" r="-521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395286" y="5351485"/>
            <a:ext cx="7472405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Beschwerdebegründung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380814" y="7749213"/>
            <a:ext cx="7197560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nach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Beschwerdebegrünung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0" name="AutoShape 30"/>
          <p:cNvSpPr/>
          <p:nvPr/>
        </p:nvSpPr>
        <p:spPr>
          <a:xfrm>
            <a:off x="12809801" y="5948923"/>
            <a:ext cx="1451950" cy="108805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1" name="AutoShape 31"/>
          <p:cNvSpPr/>
          <p:nvPr/>
        </p:nvSpPr>
        <p:spPr>
          <a:xfrm flipV="1">
            <a:off x="12809801" y="7036974"/>
            <a:ext cx="1451950" cy="11506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2" name="TextBox 32"/>
          <p:cNvSpPr txBox="1"/>
          <p:nvPr/>
        </p:nvSpPr>
        <p:spPr>
          <a:xfrm>
            <a:off x="14655877" y="6324186"/>
            <a:ext cx="2564057" cy="146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gesamten </a:t>
            </a:r>
          </a:p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Verfahrens erledigt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9032" y="1271062"/>
            <a:ext cx="4000426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Hauptabschnitt 2: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20902" y="1128186"/>
            <a:ext cx="7575602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Familienstreitsachen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396949" y="6359746"/>
            <a:ext cx="3335362" cy="1234729"/>
            <a:chOff x="0" y="0"/>
            <a:chExt cx="514448" cy="1904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97109" y="6553248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1210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242723" y="7163921"/>
            <a:ext cx="1335554" cy="13355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44458" y="7543723"/>
            <a:ext cx="1132084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0,5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97202" y="2421131"/>
            <a:ext cx="12587859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vereinfachtes Unterhaltsverfahren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8432" y="3673505"/>
            <a:ext cx="4727168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Entscheidung</a:t>
            </a:r>
            <a:endParaRPr lang="en-US" sz="49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74442" y="3816380"/>
            <a:ext cx="7584858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keine Entscheidung</a:t>
            </a:r>
          </a:p>
        </p:txBody>
      </p:sp>
      <p:sp>
        <p:nvSpPr>
          <p:cNvPr id="16" name="Freeform 16"/>
          <p:cNvSpPr/>
          <p:nvPr/>
        </p:nvSpPr>
        <p:spPr>
          <a:xfrm rot="5400000">
            <a:off x="3567647" y="5068031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4"/>
                </a:lnTo>
                <a:lnTo>
                  <a:pt x="0" y="598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Freeform 17"/>
          <p:cNvSpPr/>
          <p:nvPr/>
        </p:nvSpPr>
        <p:spPr>
          <a:xfrm rot="5400000">
            <a:off x="12798953" y="5068031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5" y="0"/>
                </a:lnTo>
                <a:lnTo>
                  <a:pt x="993965" y="598864"/>
                </a:lnTo>
                <a:lnTo>
                  <a:pt x="0" y="598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8" name="TextBox 18"/>
          <p:cNvSpPr txBox="1"/>
          <p:nvPr/>
        </p:nvSpPr>
        <p:spPr>
          <a:xfrm>
            <a:off x="11323851" y="6543723"/>
            <a:ext cx="4144749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gebührenfrei</a:t>
            </a:r>
            <a:endParaRPr lang="en-US" sz="4999" dirty="0">
              <a:solidFill>
                <a:srgbClr val="C5F243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312423" y="8394700"/>
            <a:ext cx="9213577" cy="86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keine</a:t>
            </a:r>
            <a:r>
              <a:rPr lang="en-US" sz="50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Vorschusskostenpflicht</a:t>
            </a:r>
            <a:endParaRPr lang="en-US" sz="50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432507"/>
            <a:ext cx="3335362" cy="1234729"/>
            <a:chOff x="0" y="0"/>
            <a:chExt cx="514448" cy="190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07168" y="5270052"/>
            <a:ext cx="1335554" cy="13355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83969" y="1271062"/>
            <a:ext cx="3930551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Hauptabschnitt</a:t>
            </a:r>
            <a:r>
              <a:rPr lang="en-US" sz="3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2: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0195" y="1218148"/>
            <a:ext cx="5948780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Familienstreitsachen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28860" y="4626009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1211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0319" y="5569529"/>
            <a:ext cx="868933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1,0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7218211"/>
            <a:ext cx="3335362" cy="1234729"/>
            <a:chOff x="0" y="0"/>
            <a:chExt cx="514448" cy="1904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8860" y="7411713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1212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907168" y="7922746"/>
            <a:ext cx="1335554" cy="133555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23004" y="8245652"/>
            <a:ext cx="1103881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0,5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20600" y="1128186"/>
            <a:ext cx="4447275" cy="854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Beschwerde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123577" y="2321132"/>
            <a:ext cx="12587859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sz="4999" dirty="0" err="1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vereinfachtes</a:t>
            </a:r>
            <a:r>
              <a:rPr lang="en-US" sz="4999" dirty="0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999" dirty="0" err="1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Unterhaltsverfahren</a:t>
            </a:r>
            <a:endParaRPr lang="en-US" sz="4999" dirty="0">
              <a:solidFill>
                <a:srgbClr val="C5F243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293929" y="7265836"/>
            <a:ext cx="10965371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94"/>
              </a:lnSpc>
            </a:pPr>
            <a:r>
              <a:rPr lang="en-US" sz="4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Beendigung  des gesamten Verfahrens ohne Endentscheidung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50996" y="4480132"/>
            <a:ext cx="12308304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Endentscheidung + ohne Endentscheidung mit streitiger Kostenentscheidung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704640"/>
            <a:ext cx="3335362" cy="1234729"/>
            <a:chOff x="0" y="0"/>
            <a:chExt cx="514448" cy="190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07168" y="3578259"/>
            <a:ext cx="1335554" cy="13355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49032" y="1271062"/>
            <a:ext cx="4000426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Hauptabschnitt 2: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54689" y="1128186"/>
            <a:ext cx="8261311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Familienstreitsachen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28860" y="2898142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1220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08903" y="3876790"/>
            <a:ext cx="1132083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3,0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5084956"/>
            <a:ext cx="3335362" cy="1234729"/>
            <a:chOff x="0" y="0"/>
            <a:chExt cx="514448" cy="1904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8860" y="5278458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1221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907168" y="5948923"/>
            <a:ext cx="1335554" cy="133555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59770" y="6319685"/>
            <a:ext cx="1030347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1,0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7570227"/>
            <a:ext cx="3335362" cy="1234729"/>
            <a:chOff x="0" y="0"/>
            <a:chExt cx="514448" cy="19044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33308" y="8398902"/>
            <a:ext cx="1335554" cy="133555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28860" y="7763729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10639" y="8698379"/>
            <a:ext cx="979478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0,5</a:t>
            </a:r>
          </a:p>
        </p:txBody>
      </p:sp>
      <p:sp>
        <p:nvSpPr>
          <p:cNvPr id="25" name="Freeform 25"/>
          <p:cNvSpPr/>
          <p:nvPr/>
        </p:nvSpPr>
        <p:spPr>
          <a:xfrm>
            <a:off x="6050973" y="7888160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4"/>
                </a:lnTo>
                <a:lnTo>
                  <a:pt x="0" y="598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TextBox 26"/>
          <p:cNvSpPr txBox="1"/>
          <p:nvPr/>
        </p:nvSpPr>
        <p:spPr>
          <a:xfrm>
            <a:off x="7825989" y="7712929"/>
            <a:ext cx="5890011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Mahnverfahren</a:t>
            </a:r>
            <a:endParaRPr lang="en-US" sz="4999" dirty="0">
              <a:solidFill>
                <a:srgbClr val="C5F243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763816" y="5186383"/>
            <a:ext cx="12295584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Beendigung</a:t>
            </a:r>
            <a:r>
              <a:rPr lang="en-US" sz="49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des </a:t>
            </a:r>
            <a:r>
              <a:rPr lang="en-US" sz="49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gesamten</a:t>
            </a:r>
            <a:r>
              <a:rPr lang="en-US" sz="49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Verfahrens</a:t>
            </a:r>
            <a:endParaRPr lang="en-US" sz="4999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704640"/>
            <a:ext cx="3335362" cy="1234729"/>
            <a:chOff x="0" y="0"/>
            <a:chExt cx="514448" cy="190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07168" y="3578259"/>
            <a:ext cx="1335554" cy="13355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80285" y="1271062"/>
            <a:ext cx="3937918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Hauptabschnitt 2: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87115" y="1215499"/>
            <a:ext cx="5890485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Familienstreitsachen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28860" y="2898142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1122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07327" y="3970531"/>
            <a:ext cx="935236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4,0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5084956"/>
            <a:ext cx="3335362" cy="1234729"/>
            <a:chOff x="0" y="0"/>
            <a:chExt cx="514448" cy="1904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8860" y="5278458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1123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907168" y="5948923"/>
            <a:ext cx="1335554" cy="133555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77143" y="6300409"/>
            <a:ext cx="1047884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1,0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06300" y="1128186"/>
            <a:ext cx="4561575" cy="854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Beschwerde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28700" y="7570227"/>
            <a:ext cx="3335362" cy="1234729"/>
            <a:chOff x="0" y="0"/>
            <a:chExt cx="514448" cy="19044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33308" y="8398902"/>
            <a:ext cx="1335554" cy="133555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28860" y="7763729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1124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13169" y="8698379"/>
            <a:ext cx="1011858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2,0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4616512" y="6068452"/>
            <a:ext cx="2642788" cy="1937044"/>
            <a:chOff x="0" y="0"/>
            <a:chExt cx="407625" cy="29877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07625" cy="298771"/>
            </a:xfrm>
            <a:custGeom>
              <a:avLst/>
              <a:gdLst/>
              <a:ahLst/>
              <a:cxnLst/>
              <a:rect l="l" t="t" r="r" b="b"/>
              <a:pathLst>
                <a:path w="407625" h="298771">
                  <a:moveTo>
                    <a:pt x="0" y="0"/>
                  </a:moveTo>
                  <a:lnTo>
                    <a:pt x="407625" y="0"/>
                  </a:lnTo>
                  <a:lnTo>
                    <a:pt x="407625" y="298771"/>
                  </a:lnTo>
                  <a:lnTo>
                    <a:pt x="0" y="298771"/>
                  </a:lnTo>
                  <a:close/>
                </a:path>
              </a:pathLst>
            </a:custGeom>
            <a:blipFill>
              <a:blip r:embed="rId4"/>
              <a:stretch>
                <a:fillRect l="-5213" r="-521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572875" y="5351484"/>
            <a:ext cx="7119231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Beschwerdebegründung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572875" y="7763729"/>
            <a:ext cx="7197560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nach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Beschwerdebegrünung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0" name="AutoShape 30"/>
          <p:cNvSpPr/>
          <p:nvPr/>
        </p:nvSpPr>
        <p:spPr>
          <a:xfrm>
            <a:off x="12809801" y="5948923"/>
            <a:ext cx="1451950" cy="108805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1" name="AutoShape 31"/>
          <p:cNvSpPr/>
          <p:nvPr/>
        </p:nvSpPr>
        <p:spPr>
          <a:xfrm flipV="1">
            <a:off x="12809801" y="7036974"/>
            <a:ext cx="1451950" cy="115061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2" name="TextBox 32"/>
          <p:cNvSpPr txBox="1"/>
          <p:nvPr/>
        </p:nvSpPr>
        <p:spPr>
          <a:xfrm>
            <a:off x="14655877" y="6324186"/>
            <a:ext cx="2564057" cy="146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gesamten </a:t>
            </a:r>
          </a:p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Verfahrens erledigt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475545" y="2629979"/>
            <a:ext cx="5782736" cy="6873981"/>
          </a:xfrm>
          <a:custGeom>
            <a:avLst/>
            <a:gdLst/>
            <a:ahLst/>
            <a:cxnLst/>
            <a:rect l="l" t="t" r="r" b="b"/>
            <a:pathLst>
              <a:path w="5782736" h="6873981">
                <a:moveTo>
                  <a:pt x="0" y="0"/>
                </a:moveTo>
                <a:lnTo>
                  <a:pt x="5782736" y="0"/>
                </a:lnTo>
                <a:lnTo>
                  <a:pt x="5782736" y="6873981"/>
                </a:lnTo>
                <a:lnTo>
                  <a:pt x="0" y="6873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7067906" y="3775516"/>
            <a:ext cx="590435" cy="560176"/>
          </a:xfrm>
          <a:custGeom>
            <a:avLst/>
            <a:gdLst/>
            <a:ahLst/>
            <a:cxnLst/>
            <a:rect l="l" t="t" r="r" b="b"/>
            <a:pathLst>
              <a:path w="590435" h="560176">
                <a:moveTo>
                  <a:pt x="0" y="0"/>
                </a:moveTo>
                <a:lnTo>
                  <a:pt x="590435" y="0"/>
                </a:lnTo>
                <a:lnTo>
                  <a:pt x="590435" y="560176"/>
                </a:lnTo>
                <a:lnTo>
                  <a:pt x="0" y="56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273328" y="1271062"/>
            <a:ext cx="3951833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Hauptabschnitt 3: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25161" y="1233279"/>
            <a:ext cx="14264352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39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Familiensachen der freiwilligen Gerichtsbarkeit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7472" y="3271328"/>
            <a:ext cx="4128927" cy="714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</a:pPr>
            <a:r>
              <a:rPr lang="en-US" sz="4999" b="1" u="sng" dirty="0" err="1">
                <a:solidFill>
                  <a:srgbClr val="C5F24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gebührenfrei</a:t>
            </a:r>
            <a:endParaRPr lang="en-US" sz="4999" b="1" u="sng" dirty="0">
              <a:solidFill>
                <a:srgbClr val="C5F24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67906" y="2556422"/>
            <a:ext cx="8172094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Vorbemerkung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1.3.1  Abs. 1: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54633" y="3750221"/>
            <a:ext cx="9304667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0"/>
              </a:lnSpc>
            </a:pPr>
            <a:r>
              <a:rPr lang="en-US" sz="4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Pflegschaft für ein ungeborenes Kind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54633" y="4830992"/>
            <a:ext cx="9814723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Unterbringung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gem. </a:t>
            </a:r>
          </a:p>
          <a:p>
            <a:pPr algn="l">
              <a:lnSpc>
                <a:spcPts val="4400"/>
              </a:lnSpc>
            </a:pP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151 Nr. 6 + 7 FamFG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54633" y="6453417"/>
            <a:ext cx="830795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familiengerichtliche Anordnung nach dem JGG</a:t>
            </a:r>
          </a:p>
        </p:txBody>
      </p:sp>
      <p:sp>
        <p:nvSpPr>
          <p:cNvPr id="14" name="Freeform 14"/>
          <p:cNvSpPr/>
          <p:nvPr/>
        </p:nvSpPr>
        <p:spPr>
          <a:xfrm>
            <a:off x="7067906" y="5100179"/>
            <a:ext cx="590435" cy="560176"/>
          </a:xfrm>
          <a:custGeom>
            <a:avLst/>
            <a:gdLst/>
            <a:ahLst/>
            <a:cxnLst/>
            <a:rect l="l" t="t" r="r" b="b"/>
            <a:pathLst>
              <a:path w="590435" h="560176">
                <a:moveTo>
                  <a:pt x="0" y="0"/>
                </a:moveTo>
                <a:lnTo>
                  <a:pt x="590435" y="0"/>
                </a:lnTo>
                <a:lnTo>
                  <a:pt x="590435" y="560175"/>
                </a:lnTo>
                <a:lnTo>
                  <a:pt x="0" y="560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7067906" y="6722604"/>
            <a:ext cx="590435" cy="560176"/>
          </a:xfrm>
          <a:custGeom>
            <a:avLst/>
            <a:gdLst/>
            <a:ahLst/>
            <a:cxnLst/>
            <a:rect l="l" t="t" r="r" b="b"/>
            <a:pathLst>
              <a:path w="590435" h="560176">
                <a:moveTo>
                  <a:pt x="0" y="0"/>
                </a:moveTo>
                <a:lnTo>
                  <a:pt x="590435" y="0"/>
                </a:lnTo>
                <a:lnTo>
                  <a:pt x="590435" y="560176"/>
                </a:lnTo>
                <a:lnTo>
                  <a:pt x="0" y="56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TextBox 16"/>
          <p:cNvSpPr txBox="1"/>
          <p:nvPr/>
        </p:nvSpPr>
        <p:spPr>
          <a:xfrm>
            <a:off x="5225161" y="8161567"/>
            <a:ext cx="12486552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Erhebungsgrenze von 25.000,00 € gilt für Gebühren und Auslagen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5866" y="2849261"/>
            <a:ext cx="5396354" cy="1234729"/>
            <a:chOff x="0" y="0"/>
            <a:chExt cx="832336" cy="190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2336" cy="190445"/>
            </a:xfrm>
            <a:custGeom>
              <a:avLst/>
              <a:gdLst/>
              <a:ahLst/>
              <a:cxnLst/>
              <a:rect l="l" t="t" r="r" b="b"/>
              <a:pathLst>
                <a:path w="832336" h="190445">
                  <a:moveTo>
                    <a:pt x="0" y="0"/>
                  </a:moveTo>
                  <a:lnTo>
                    <a:pt x="832336" y="0"/>
                  </a:lnTo>
                  <a:lnTo>
                    <a:pt x="832336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95045" b="-9504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73328" y="1271062"/>
            <a:ext cx="3951833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Hauptabschnitt 3: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7579" y="3042763"/>
            <a:ext cx="4812927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1310 - 1313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80266" y="1153268"/>
            <a:ext cx="5165817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Familiensachen der frei-willigen Gerichtsbarkeit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0" y="1241533"/>
            <a:ext cx="6780059" cy="64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Pflegschaft</a:t>
            </a: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/</a:t>
            </a:r>
            <a:r>
              <a:rPr lang="en-US" sz="37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Vormundschaft</a:t>
            </a:r>
            <a:endParaRPr lang="en-US" sz="37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13861" y="2896886"/>
            <a:ext cx="994543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fällig mit Eingang des Antrags, </a:t>
            </a:r>
          </a:p>
          <a:p>
            <a:pPr algn="l">
              <a:lnSpc>
                <a:spcPts val="4950"/>
              </a:lnSpc>
            </a:pPr>
            <a:r>
              <a:rPr lang="en-US" sz="4500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später zu Beginn des Kalenderjahres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9144" y="4665015"/>
            <a:ext cx="4281362" cy="854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Beschwerde</a:t>
            </a:r>
            <a:endParaRPr lang="en-US" sz="4999" u="sng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28700" y="5792149"/>
            <a:ext cx="3334899" cy="1234729"/>
            <a:chOff x="0" y="0"/>
            <a:chExt cx="514376" cy="1904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4376" cy="190445"/>
            </a:xfrm>
            <a:custGeom>
              <a:avLst/>
              <a:gdLst/>
              <a:ahLst/>
              <a:cxnLst/>
              <a:rect l="l" t="t" r="r" b="b"/>
              <a:pathLst>
                <a:path w="514376" h="190445">
                  <a:moveTo>
                    <a:pt x="0" y="0"/>
                  </a:moveTo>
                  <a:lnTo>
                    <a:pt x="514376" y="0"/>
                  </a:lnTo>
                  <a:lnTo>
                    <a:pt x="514376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36" b="-3963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77579" y="5985650"/>
            <a:ext cx="2748015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1314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7406206"/>
            <a:ext cx="3334899" cy="1234729"/>
            <a:chOff x="0" y="0"/>
            <a:chExt cx="514376" cy="1904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14376" cy="190445"/>
            </a:xfrm>
            <a:custGeom>
              <a:avLst/>
              <a:gdLst/>
              <a:ahLst/>
              <a:cxnLst/>
              <a:rect l="l" t="t" r="r" b="b"/>
              <a:pathLst>
                <a:path w="514376" h="190445">
                  <a:moveTo>
                    <a:pt x="0" y="0"/>
                  </a:moveTo>
                  <a:lnTo>
                    <a:pt x="514376" y="0"/>
                  </a:lnTo>
                  <a:lnTo>
                    <a:pt x="514376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36" b="-3963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93112" y="7617428"/>
            <a:ext cx="2832482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1315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13861" y="7374110"/>
            <a:ext cx="903682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gesamte Beschwerdeverfahren ohne Endentscheidung beendet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13861" y="6109476"/>
            <a:ext cx="903682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Endentscheidung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53387" y="2535300"/>
            <a:ext cx="12370766" cy="6723000"/>
            <a:chOff x="0" y="0"/>
            <a:chExt cx="1916555" cy="10415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6555" cy="1041569"/>
            </a:xfrm>
            <a:custGeom>
              <a:avLst/>
              <a:gdLst/>
              <a:ahLst/>
              <a:cxnLst/>
              <a:rect l="l" t="t" r="r" b="b"/>
              <a:pathLst>
                <a:path w="1916555" h="1041569">
                  <a:moveTo>
                    <a:pt x="0" y="0"/>
                  </a:moveTo>
                  <a:lnTo>
                    <a:pt x="1916555" y="0"/>
                  </a:lnTo>
                  <a:lnTo>
                    <a:pt x="1916555" y="1041569"/>
                  </a:lnTo>
                  <a:lnTo>
                    <a:pt x="0" y="1041569"/>
                  </a:lnTo>
                  <a:close/>
                </a:path>
              </a:pathLst>
            </a:custGeom>
            <a:blipFill>
              <a:blip r:embed="rId4"/>
              <a:stretch>
                <a:fillRect l="-6077" t="-41675" r="-12034" b="-312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962071"/>
            <a:ext cx="4137356" cy="6686636"/>
          </a:xfrm>
          <a:custGeom>
            <a:avLst/>
            <a:gdLst/>
            <a:ahLst/>
            <a:cxnLst/>
            <a:rect l="l" t="t" r="r" b="b"/>
            <a:pathLst>
              <a:path w="4137356" h="6686636">
                <a:moveTo>
                  <a:pt x="0" y="0"/>
                </a:moveTo>
                <a:lnTo>
                  <a:pt x="4137356" y="0"/>
                </a:lnTo>
                <a:lnTo>
                  <a:pt x="4137356" y="6686636"/>
                </a:lnTo>
                <a:lnTo>
                  <a:pt x="0" y="6686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5917338" y="2639808"/>
            <a:ext cx="4796409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Abstammungssachen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17338" y="3890740"/>
            <a:ext cx="9326473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Ehewohnungs- und Haushaltssachen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35846" y="2636615"/>
            <a:ext cx="6556760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vollj. Adoptionssachen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17338" y="5144865"/>
            <a:ext cx="4796409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Gewaltschutzsachen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17338" y="6398990"/>
            <a:ext cx="11439676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Unterhalts-, Güterrechts - sonstige Familien-sachen, die nicht Familienstreitsachen sind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45585" y="1280586"/>
            <a:ext cx="13062839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übrige</a:t>
            </a:r>
            <a:r>
              <a:rPr lang="en-US" sz="3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Familiensachen der freiwilligen Gerichtsbarkeit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4223" y="1271061"/>
            <a:ext cx="3951833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Hauptabschnitt 3: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35846" y="5144865"/>
            <a:ext cx="4796409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VA-Sachen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77653"/>
            <a:ext cx="3335362" cy="1234729"/>
            <a:chOff x="0" y="0"/>
            <a:chExt cx="514448" cy="190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09699" y="4191733"/>
            <a:ext cx="1335554" cy="13355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73328" y="1271062"/>
            <a:ext cx="3951833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Hauptabschnitt 3: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8860" y="3571155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1320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15699" y="4491210"/>
            <a:ext cx="926083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2,0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5813037"/>
            <a:ext cx="3335362" cy="1234729"/>
            <a:chOff x="0" y="0"/>
            <a:chExt cx="514448" cy="1904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4448" cy="190445"/>
            </a:xfrm>
            <a:custGeom>
              <a:avLst/>
              <a:gdLst/>
              <a:ahLst/>
              <a:cxnLst/>
              <a:rect l="l" t="t" r="r" b="b"/>
              <a:pathLst>
                <a:path w="514448" h="190445">
                  <a:moveTo>
                    <a:pt x="0" y="0"/>
                  </a:moveTo>
                  <a:lnTo>
                    <a:pt x="514448" y="0"/>
                  </a:lnTo>
                  <a:lnTo>
                    <a:pt x="514448" y="190445"/>
                  </a:lnTo>
                  <a:lnTo>
                    <a:pt x="0" y="190445"/>
                  </a:lnTo>
                  <a:close/>
                </a:path>
              </a:pathLst>
            </a:custGeom>
            <a:blipFill>
              <a:blip r:embed="rId4"/>
              <a:stretch>
                <a:fillRect t="-39649" b="-3964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28860" y="6006539"/>
            <a:ext cx="273504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KV 1321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907168" y="6685463"/>
            <a:ext cx="1335554" cy="133555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3126" r="-231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10168" y="7047766"/>
            <a:ext cx="1129553" cy="68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BCEE7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0,5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16513" y="5841612"/>
            <a:ext cx="11542787" cy="167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gesamten Verfahrens beendet - mehrere Ermäßigungstatbestände können zusammentreffen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09278" y="1247809"/>
            <a:ext cx="13062839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übrige</a:t>
            </a:r>
            <a:r>
              <a:rPr lang="en-US" sz="3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Familiensachen der freiwilligen Gerichtsbarkeit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829968"/>
            <a:ext cx="7727690" cy="6640983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4"/>
              <a:stretch>
                <a:fillRect l="-14736" r="-1473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21360" y="1222370"/>
            <a:ext cx="11645280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Kosten</a:t>
            </a:r>
            <a:r>
              <a:rPr lang="en-US" sz="4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 </a:t>
            </a: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bzw</a:t>
            </a:r>
            <a:r>
              <a:rPr lang="en-US" sz="4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Gebührenfreiheit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531610" y="2829968"/>
            <a:ext cx="7727690" cy="664098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4"/>
              <a:stretch>
                <a:fillRect l="-14736" r="-1473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92797" y="3986506"/>
            <a:ext cx="419949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Kosten</a:t>
            </a:r>
            <a:r>
              <a:rPr lang="en-US" sz="4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-freiheit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96388" y="3986506"/>
            <a:ext cx="4198135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Gebühren</a:t>
            </a:r>
            <a:r>
              <a:rPr lang="en-US" sz="4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-freiheit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577497"/>
            <a:ext cx="772769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keine Gebühren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4395562" y="5851027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5"/>
                </a:lnTo>
                <a:lnTo>
                  <a:pt x="0" y="598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TextBox 14"/>
          <p:cNvSpPr txBox="1"/>
          <p:nvPr/>
        </p:nvSpPr>
        <p:spPr>
          <a:xfrm>
            <a:off x="1028700" y="7364897"/>
            <a:ext cx="772769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keine Auslagen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12898472" y="5851027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5"/>
                </a:lnTo>
                <a:lnTo>
                  <a:pt x="0" y="598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TextBox 16"/>
          <p:cNvSpPr txBox="1"/>
          <p:nvPr/>
        </p:nvSpPr>
        <p:spPr>
          <a:xfrm>
            <a:off x="9531610" y="6577497"/>
            <a:ext cx="772769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keine Gebühren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31610" y="7364897"/>
            <a:ext cx="772769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aber Auslagen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4272" y="3164046"/>
            <a:ext cx="4943252" cy="3740611"/>
            <a:chOff x="0" y="0"/>
            <a:chExt cx="765839" cy="5795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839" cy="579519"/>
            </a:xfrm>
            <a:custGeom>
              <a:avLst/>
              <a:gdLst/>
              <a:ahLst/>
              <a:cxnLst/>
              <a:rect l="l" t="t" r="r" b="b"/>
              <a:pathLst>
                <a:path w="765839" h="579519">
                  <a:moveTo>
                    <a:pt x="382920" y="579519"/>
                  </a:moveTo>
                  <a:lnTo>
                    <a:pt x="0" y="173119"/>
                  </a:lnTo>
                  <a:lnTo>
                    <a:pt x="203200" y="173119"/>
                  </a:lnTo>
                  <a:lnTo>
                    <a:pt x="203200" y="0"/>
                  </a:lnTo>
                  <a:lnTo>
                    <a:pt x="562639" y="0"/>
                  </a:lnTo>
                  <a:lnTo>
                    <a:pt x="562639" y="173119"/>
                  </a:lnTo>
                  <a:lnTo>
                    <a:pt x="765839" y="173119"/>
                  </a:lnTo>
                  <a:lnTo>
                    <a:pt x="382920" y="579519"/>
                  </a:lnTo>
                  <a:close/>
                </a:path>
              </a:pathLst>
            </a:custGeom>
            <a:blipFill>
              <a:blip r:embed="rId4"/>
              <a:stretch>
                <a:fillRect l="-7002" r="-700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189655"/>
            <a:ext cx="16230600" cy="2162928"/>
            <a:chOff x="0" y="0"/>
            <a:chExt cx="2200227" cy="2932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00227" cy="293207"/>
            </a:xfrm>
            <a:custGeom>
              <a:avLst/>
              <a:gdLst/>
              <a:ahLst/>
              <a:cxnLst/>
              <a:rect l="l" t="t" r="r" b="b"/>
              <a:pathLst>
                <a:path w="2200227" h="293207">
                  <a:moveTo>
                    <a:pt x="0" y="50800"/>
                  </a:moveTo>
                  <a:lnTo>
                    <a:pt x="1100113" y="0"/>
                  </a:lnTo>
                  <a:lnTo>
                    <a:pt x="2200227" y="50800"/>
                  </a:lnTo>
                  <a:lnTo>
                    <a:pt x="2200227" y="242407"/>
                  </a:lnTo>
                  <a:lnTo>
                    <a:pt x="1100113" y="293207"/>
                  </a:lnTo>
                  <a:lnTo>
                    <a:pt x="0" y="242407"/>
                  </a:lnTo>
                  <a:lnTo>
                    <a:pt x="0" y="50800"/>
                  </a:lnTo>
                  <a:close/>
                </a:path>
              </a:pathLst>
            </a:custGeom>
            <a:blipFill>
              <a:blip r:embed="rId4"/>
              <a:stretch>
                <a:fillRect t="-199038" b="-19903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05624" y="1175810"/>
            <a:ext cx="6398009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Höhe</a:t>
            </a:r>
            <a:r>
              <a:rPr lang="en-US" sz="4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der </a:t>
            </a: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Kosten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25501" y="3627827"/>
            <a:ext cx="274079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Wert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-gebühr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99098" y="7796457"/>
            <a:ext cx="9697901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Anlage 1</a:t>
            </a:r>
            <a:r>
              <a:rPr lang="en-US" sz="4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4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Anlage 2</a:t>
            </a:r>
            <a:r>
              <a:rPr lang="en-US" sz="4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FamGKG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316048" y="3134202"/>
            <a:ext cx="4943252" cy="3740611"/>
            <a:chOff x="0" y="0"/>
            <a:chExt cx="765839" cy="5795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5839" cy="579519"/>
            </a:xfrm>
            <a:custGeom>
              <a:avLst/>
              <a:gdLst/>
              <a:ahLst/>
              <a:cxnLst/>
              <a:rect l="l" t="t" r="r" b="b"/>
              <a:pathLst>
                <a:path w="765839" h="579519">
                  <a:moveTo>
                    <a:pt x="382920" y="579519"/>
                  </a:moveTo>
                  <a:lnTo>
                    <a:pt x="0" y="173119"/>
                  </a:lnTo>
                  <a:lnTo>
                    <a:pt x="203200" y="173119"/>
                  </a:lnTo>
                  <a:lnTo>
                    <a:pt x="203200" y="0"/>
                  </a:lnTo>
                  <a:lnTo>
                    <a:pt x="562639" y="0"/>
                  </a:lnTo>
                  <a:lnTo>
                    <a:pt x="562639" y="173119"/>
                  </a:lnTo>
                  <a:lnTo>
                    <a:pt x="765839" y="173119"/>
                  </a:lnTo>
                  <a:lnTo>
                    <a:pt x="382920" y="579519"/>
                  </a:lnTo>
                  <a:close/>
                </a:path>
              </a:pathLst>
            </a:custGeom>
            <a:blipFill>
              <a:blip r:embed="rId4"/>
              <a:stretch>
                <a:fillRect l="-7002" r="-700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417277" y="3597982"/>
            <a:ext cx="274079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Fest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-gebühr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670160" y="3164046"/>
            <a:ext cx="4943252" cy="3740611"/>
            <a:chOff x="0" y="0"/>
            <a:chExt cx="765839" cy="5795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5839" cy="579519"/>
            </a:xfrm>
            <a:custGeom>
              <a:avLst/>
              <a:gdLst/>
              <a:ahLst/>
              <a:cxnLst/>
              <a:rect l="l" t="t" r="r" b="b"/>
              <a:pathLst>
                <a:path w="765839" h="579519">
                  <a:moveTo>
                    <a:pt x="382920" y="579519"/>
                  </a:moveTo>
                  <a:lnTo>
                    <a:pt x="0" y="173119"/>
                  </a:lnTo>
                  <a:lnTo>
                    <a:pt x="203200" y="173119"/>
                  </a:lnTo>
                  <a:lnTo>
                    <a:pt x="203200" y="0"/>
                  </a:lnTo>
                  <a:lnTo>
                    <a:pt x="562639" y="0"/>
                  </a:lnTo>
                  <a:lnTo>
                    <a:pt x="562639" y="173119"/>
                  </a:lnTo>
                  <a:lnTo>
                    <a:pt x="765839" y="173119"/>
                  </a:lnTo>
                  <a:lnTo>
                    <a:pt x="382920" y="579519"/>
                  </a:lnTo>
                  <a:close/>
                </a:path>
              </a:pathLst>
            </a:custGeom>
            <a:blipFill>
              <a:blip r:embed="rId4"/>
              <a:stretch>
                <a:fillRect l="-7002" r="-700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73603" y="3667197"/>
            <a:ext cx="2740794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Jahres</a:t>
            </a:r>
            <a:r>
              <a:rPr lang="en-US" sz="4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-gebühr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135163"/>
            <a:ext cx="4750018" cy="3123137"/>
          </a:xfrm>
          <a:custGeom>
            <a:avLst/>
            <a:gdLst/>
            <a:ahLst/>
            <a:cxnLst/>
            <a:rect l="l" t="t" r="r" b="b"/>
            <a:pathLst>
              <a:path w="4750018" h="3123137">
                <a:moveTo>
                  <a:pt x="0" y="0"/>
                </a:moveTo>
                <a:lnTo>
                  <a:pt x="4750018" y="0"/>
                </a:lnTo>
                <a:lnTo>
                  <a:pt x="4750018" y="3123137"/>
                </a:lnTo>
                <a:lnTo>
                  <a:pt x="0" y="312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2794844" y="4432569"/>
            <a:ext cx="4981400" cy="4825731"/>
          </a:xfrm>
          <a:custGeom>
            <a:avLst/>
            <a:gdLst/>
            <a:ahLst/>
            <a:cxnLst/>
            <a:rect l="l" t="t" r="r" b="b"/>
            <a:pathLst>
              <a:path w="4981400" h="4825731">
                <a:moveTo>
                  <a:pt x="0" y="0"/>
                </a:moveTo>
                <a:lnTo>
                  <a:pt x="4981400" y="0"/>
                </a:lnTo>
                <a:lnTo>
                  <a:pt x="4981400" y="4825731"/>
                </a:lnTo>
                <a:lnTo>
                  <a:pt x="0" y="4825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9903114" y="4011930"/>
            <a:ext cx="6193631" cy="5246370"/>
            <a:chOff x="0" y="0"/>
            <a:chExt cx="2374900" cy="20116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7"/>
              <a:stretch>
                <a:fillRect l="-13698" r="-1369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502947" y="5835731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5" y="0"/>
                </a:lnTo>
                <a:lnTo>
                  <a:pt x="993965" y="598865"/>
                </a:lnTo>
                <a:lnTo>
                  <a:pt x="0" y="598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1395412" y="1128186"/>
            <a:ext cx="439578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Fälligkeit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582401" y="1128186"/>
            <a:ext cx="5356124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Ehesachen</a:t>
            </a:r>
            <a:endParaRPr lang="en-US" sz="49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 rot="854020">
            <a:off x="1364482" y="7222343"/>
            <a:ext cx="138685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Antrag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45500" y="2862943"/>
            <a:ext cx="5480088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9 I FamGKG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64614" y="4668837"/>
            <a:ext cx="6193631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Folgesachen: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21385" y="2829351"/>
            <a:ext cx="5480088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16 III KostVfg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58792" y="6797040"/>
            <a:ext cx="500527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 Erledigung des Verfahrens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135163"/>
            <a:ext cx="4750018" cy="3123137"/>
          </a:xfrm>
          <a:custGeom>
            <a:avLst/>
            <a:gdLst/>
            <a:ahLst/>
            <a:cxnLst/>
            <a:rect l="l" t="t" r="r" b="b"/>
            <a:pathLst>
              <a:path w="4750018" h="3123137">
                <a:moveTo>
                  <a:pt x="0" y="0"/>
                </a:moveTo>
                <a:lnTo>
                  <a:pt x="4750018" y="0"/>
                </a:lnTo>
                <a:lnTo>
                  <a:pt x="4750018" y="3123137"/>
                </a:lnTo>
                <a:lnTo>
                  <a:pt x="0" y="312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2794844" y="4432569"/>
            <a:ext cx="4981400" cy="4825731"/>
          </a:xfrm>
          <a:custGeom>
            <a:avLst/>
            <a:gdLst/>
            <a:ahLst/>
            <a:cxnLst/>
            <a:rect l="l" t="t" r="r" b="b"/>
            <a:pathLst>
              <a:path w="4981400" h="4825731">
                <a:moveTo>
                  <a:pt x="0" y="0"/>
                </a:moveTo>
                <a:lnTo>
                  <a:pt x="4981400" y="0"/>
                </a:lnTo>
                <a:lnTo>
                  <a:pt x="4981400" y="4825731"/>
                </a:lnTo>
                <a:lnTo>
                  <a:pt x="0" y="4825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9520351" y="4657931"/>
            <a:ext cx="7738949" cy="4600369"/>
            <a:chOff x="0" y="0"/>
            <a:chExt cx="2967440" cy="1763976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969980" cy="1762062"/>
            </a:xfrm>
            <a:custGeom>
              <a:avLst/>
              <a:gdLst/>
              <a:ahLst/>
              <a:cxnLst/>
              <a:rect l="l" t="t" r="r" b="b"/>
              <a:pathLst>
                <a:path w="2969980" h="1762062">
                  <a:moveTo>
                    <a:pt x="2968393" y="1559383"/>
                  </a:moveTo>
                  <a:cubicBezTo>
                    <a:pt x="2966806" y="1119502"/>
                    <a:pt x="2947764" y="524828"/>
                    <a:pt x="2947764" y="86062"/>
                  </a:cubicBezTo>
                  <a:cubicBezTo>
                    <a:pt x="2947764" y="79380"/>
                    <a:pt x="2949351" y="72698"/>
                    <a:pt x="2949351" y="67130"/>
                  </a:cubicBezTo>
                  <a:cubicBezTo>
                    <a:pt x="2947764" y="66016"/>
                    <a:pt x="2946177" y="66016"/>
                    <a:pt x="2944590" y="64903"/>
                  </a:cubicBezTo>
                  <a:cubicBezTo>
                    <a:pt x="2944590" y="64903"/>
                    <a:pt x="2943003" y="66016"/>
                    <a:pt x="2943003" y="67130"/>
                  </a:cubicBezTo>
                  <a:cubicBezTo>
                    <a:pt x="2939829" y="72698"/>
                    <a:pt x="2933482" y="72698"/>
                    <a:pt x="2927134" y="72698"/>
                  </a:cubicBezTo>
                  <a:cubicBezTo>
                    <a:pt x="2919200" y="71585"/>
                    <a:pt x="2911266" y="66016"/>
                    <a:pt x="2901745" y="68244"/>
                  </a:cubicBezTo>
                  <a:cubicBezTo>
                    <a:pt x="2898571" y="69357"/>
                    <a:pt x="2892224" y="67130"/>
                    <a:pt x="2890637" y="64903"/>
                  </a:cubicBezTo>
                  <a:cubicBezTo>
                    <a:pt x="2885876" y="60448"/>
                    <a:pt x="2879528" y="60448"/>
                    <a:pt x="2873181" y="62676"/>
                  </a:cubicBezTo>
                  <a:cubicBezTo>
                    <a:pt x="2870007" y="63789"/>
                    <a:pt x="2866834" y="62676"/>
                    <a:pt x="2863660" y="62676"/>
                  </a:cubicBezTo>
                  <a:cubicBezTo>
                    <a:pt x="2858899" y="62676"/>
                    <a:pt x="2852552" y="61562"/>
                    <a:pt x="2847791" y="60448"/>
                  </a:cubicBezTo>
                  <a:cubicBezTo>
                    <a:pt x="2846204" y="60448"/>
                    <a:pt x="2843031" y="59335"/>
                    <a:pt x="2841444" y="59335"/>
                  </a:cubicBezTo>
                  <a:cubicBezTo>
                    <a:pt x="2836683" y="58221"/>
                    <a:pt x="2831923" y="54880"/>
                    <a:pt x="2827162" y="59335"/>
                  </a:cubicBezTo>
                  <a:cubicBezTo>
                    <a:pt x="2827162" y="59335"/>
                    <a:pt x="2823988" y="59335"/>
                    <a:pt x="2822401" y="58221"/>
                  </a:cubicBezTo>
                  <a:cubicBezTo>
                    <a:pt x="2820814" y="55994"/>
                    <a:pt x="2819228" y="52653"/>
                    <a:pt x="2817641" y="50426"/>
                  </a:cubicBezTo>
                  <a:cubicBezTo>
                    <a:pt x="2814467" y="47085"/>
                    <a:pt x="2814467" y="41517"/>
                    <a:pt x="2809706" y="39290"/>
                  </a:cubicBezTo>
                  <a:cubicBezTo>
                    <a:pt x="2806533" y="38176"/>
                    <a:pt x="2804946" y="37062"/>
                    <a:pt x="2803359" y="34835"/>
                  </a:cubicBezTo>
                  <a:cubicBezTo>
                    <a:pt x="2803359" y="33721"/>
                    <a:pt x="2800185" y="32608"/>
                    <a:pt x="2800185" y="31494"/>
                  </a:cubicBezTo>
                  <a:lnTo>
                    <a:pt x="2795425" y="28153"/>
                  </a:lnTo>
                  <a:cubicBezTo>
                    <a:pt x="2793838" y="25926"/>
                    <a:pt x="2792251" y="22585"/>
                    <a:pt x="2789077" y="21472"/>
                  </a:cubicBezTo>
                  <a:cubicBezTo>
                    <a:pt x="2782730" y="18131"/>
                    <a:pt x="2781143" y="13676"/>
                    <a:pt x="2784317" y="8108"/>
                  </a:cubicBezTo>
                  <a:cubicBezTo>
                    <a:pt x="2779556" y="6994"/>
                    <a:pt x="2776382" y="4767"/>
                    <a:pt x="2771622" y="4767"/>
                  </a:cubicBezTo>
                  <a:cubicBezTo>
                    <a:pt x="2752579" y="5881"/>
                    <a:pt x="2731950" y="8108"/>
                    <a:pt x="2712908" y="9222"/>
                  </a:cubicBezTo>
                  <a:cubicBezTo>
                    <a:pt x="2709734" y="9222"/>
                    <a:pt x="2704973" y="10335"/>
                    <a:pt x="2703386" y="11449"/>
                  </a:cubicBezTo>
                  <a:cubicBezTo>
                    <a:pt x="2690691" y="17017"/>
                    <a:pt x="2677996" y="12563"/>
                    <a:pt x="2665301" y="11449"/>
                  </a:cubicBezTo>
                  <a:cubicBezTo>
                    <a:pt x="2655780" y="11449"/>
                    <a:pt x="2646259" y="8108"/>
                    <a:pt x="2636738" y="6994"/>
                  </a:cubicBezTo>
                  <a:cubicBezTo>
                    <a:pt x="2625630" y="5881"/>
                    <a:pt x="2616109" y="6994"/>
                    <a:pt x="2605001" y="5881"/>
                  </a:cubicBezTo>
                  <a:cubicBezTo>
                    <a:pt x="2603414" y="5881"/>
                    <a:pt x="2601827" y="4767"/>
                    <a:pt x="2600240" y="3654"/>
                  </a:cubicBezTo>
                  <a:cubicBezTo>
                    <a:pt x="2597067" y="0"/>
                    <a:pt x="2590719" y="1270"/>
                    <a:pt x="2587545" y="2540"/>
                  </a:cubicBezTo>
                  <a:cubicBezTo>
                    <a:pt x="2582784" y="4767"/>
                    <a:pt x="2581198" y="8108"/>
                    <a:pt x="2578024" y="11449"/>
                  </a:cubicBezTo>
                  <a:cubicBezTo>
                    <a:pt x="2570089" y="12563"/>
                    <a:pt x="2558981" y="13676"/>
                    <a:pt x="2551047" y="17017"/>
                  </a:cubicBezTo>
                  <a:cubicBezTo>
                    <a:pt x="2544700" y="19244"/>
                    <a:pt x="2541526" y="20358"/>
                    <a:pt x="2536766" y="18131"/>
                  </a:cubicBezTo>
                  <a:lnTo>
                    <a:pt x="2535178" y="19244"/>
                  </a:lnTo>
                  <a:cubicBezTo>
                    <a:pt x="2538352" y="21472"/>
                    <a:pt x="2539939" y="24812"/>
                    <a:pt x="2543113" y="27040"/>
                  </a:cubicBezTo>
                  <a:cubicBezTo>
                    <a:pt x="2538352" y="28153"/>
                    <a:pt x="2532005" y="30381"/>
                    <a:pt x="2528831" y="29267"/>
                  </a:cubicBezTo>
                  <a:cubicBezTo>
                    <a:pt x="2520897" y="28153"/>
                    <a:pt x="2517723" y="30381"/>
                    <a:pt x="2511375" y="32608"/>
                  </a:cubicBezTo>
                  <a:cubicBezTo>
                    <a:pt x="2505028" y="35949"/>
                    <a:pt x="2497094" y="38176"/>
                    <a:pt x="2490746" y="40403"/>
                  </a:cubicBezTo>
                  <a:cubicBezTo>
                    <a:pt x="2489160" y="40403"/>
                    <a:pt x="2487572" y="40403"/>
                    <a:pt x="2485986" y="39289"/>
                  </a:cubicBezTo>
                  <a:cubicBezTo>
                    <a:pt x="2484399" y="39289"/>
                    <a:pt x="2482812" y="38176"/>
                    <a:pt x="2482812" y="38176"/>
                  </a:cubicBezTo>
                  <a:cubicBezTo>
                    <a:pt x="2474877" y="40403"/>
                    <a:pt x="2466943" y="42630"/>
                    <a:pt x="2459009" y="40403"/>
                  </a:cubicBezTo>
                  <a:cubicBezTo>
                    <a:pt x="2457422" y="40403"/>
                    <a:pt x="2457422" y="41517"/>
                    <a:pt x="2455835" y="41517"/>
                  </a:cubicBezTo>
                  <a:cubicBezTo>
                    <a:pt x="2446314" y="43744"/>
                    <a:pt x="2439967" y="51539"/>
                    <a:pt x="2427271" y="51539"/>
                  </a:cubicBezTo>
                  <a:cubicBezTo>
                    <a:pt x="2417751" y="51539"/>
                    <a:pt x="2408229" y="57107"/>
                    <a:pt x="2398708" y="57107"/>
                  </a:cubicBezTo>
                  <a:cubicBezTo>
                    <a:pt x="2387600" y="58221"/>
                    <a:pt x="2378079" y="60448"/>
                    <a:pt x="2368558" y="63789"/>
                  </a:cubicBezTo>
                  <a:cubicBezTo>
                    <a:pt x="2365384" y="64903"/>
                    <a:pt x="2362210" y="64903"/>
                    <a:pt x="2360623" y="64903"/>
                  </a:cubicBezTo>
                  <a:cubicBezTo>
                    <a:pt x="2352689" y="62676"/>
                    <a:pt x="2347928" y="66016"/>
                    <a:pt x="2344755" y="69357"/>
                  </a:cubicBezTo>
                  <a:cubicBezTo>
                    <a:pt x="2336820" y="77153"/>
                    <a:pt x="2324125" y="79380"/>
                    <a:pt x="2313017" y="81607"/>
                  </a:cubicBezTo>
                  <a:cubicBezTo>
                    <a:pt x="2298736" y="83834"/>
                    <a:pt x="2284454" y="84948"/>
                    <a:pt x="2270172" y="86062"/>
                  </a:cubicBezTo>
                  <a:cubicBezTo>
                    <a:pt x="2268585" y="86062"/>
                    <a:pt x="2266998" y="89402"/>
                    <a:pt x="2263824" y="90516"/>
                  </a:cubicBezTo>
                  <a:cubicBezTo>
                    <a:pt x="2262238" y="90516"/>
                    <a:pt x="2260651" y="89402"/>
                    <a:pt x="2260651" y="89402"/>
                  </a:cubicBezTo>
                  <a:cubicBezTo>
                    <a:pt x="2252716" y="96084"/>
                    <a:pt x="2247956" y="106107"/>
                    <a:pt x="2232087" y="104993"/>
                  </a:cubicBezTo>
                  <a:lnTo>
                    <a:pt x="2230500" y="104993"/>
                  </a:lnTo>
                  <a:cubicBezTo>
                    <a:pt x="2217805" y="110561"/>
                    <a:pt x="2205110" y="108334"/>
                    <a:pt x="2194002" y="106107"/>
                  </a:cubicBezTo>
                  <a:cubicBezTo>
                    <a:pt x="2190829" y="106107"/>
                    <a:pt x="2186068" y="103880"/>
                    <a:pt x="2184481" y="101652"/>
                  </a:cubicBezTo>
                  <a:cubicBezTo>
                    <a:pt x="2179720" y="94971"/>
                    <a:pt x="2167026" y="92743"/>
                    <a:pt x="2157504" y="94971"/>
                  </a:cubicBezTo>
                  <a:cubicBezTo>
                    <a:pt x="2149570" y="97198"/>
                    <a:pt x="2141636" y="98311"/>
                    <a:pt x="2133701" y="100539"/>
                  </a:cubicBezTo>
                  <a:cubicBezTo>
                    <a:pt x="2121007" y="102766"/>
                    <a:pt x="2109898" y="103880"/>
                    <a:pt x="2097204" y="99425"/>
                  </a:cubicBezTo>
                  <a:cubicBezTo>
                    <a:pt x="2084508" y="94971"/>
                    <a:pt x="2074987" y="98311"/>
                    <a:pt x="2068640" y="108334"/>
                  </a:cubicBezTo>
                  <a:cubicBezTo>
                    <a:pt x="2063879" y="115016"/>
                    <a:pt x="2051184" y="116129"/>
                    <a:pt x="2043250" y="110561"/>
                  </a:cubicBezTo>
                  <a:cubicBezTo>
                    <a:pt x="2038489" y="107220"/>
                    <a:pt x="2035316" y="108334"/>
                    <a:pt x="2030555" y="110561"/>
                  </a:cubicBezTo>
                  <a:lnTo>
                    <a:pt x="2021034" y="117243"/>
                  </a:lnTo>
                  <a:cubicBezTo>
                    <a:pt x="2019447" y="118357"/>
                    <a:pt x="2016273" y="118357"/>
                    <a:pt x="2014686" y="118357"/>
                  </a:cubicBezTo>
                  <a:lnTo>
                    <a:pt x="2005165" y="118357"/>
                  </a:lnTo>
                  <a:cubicBezTo>
                    <a:pt x="1998818" y="118357"/>
                    <a:pt x="1992470" y="117243"/>
                    <a:pt x="1986123" y="116129"/>
                  </a:cubicBezTo>
                  <a:cubicBezTo>
                    <a:pt x="1978188" y="115016"/>
                    <a:pt x="1971841" y="111675"/>
                    <a:pt x="1963907" y="110561"/>
                  </a:cubicBezTo>
                  <a:cubicBezTo>
                    <a:pt x="1951212" y="109448"/>
                    <a:pt x="1948038" y="101652"/>
                    <a:pt x="1943277" y="96084"/>
                  </a:cubicBezTo>
                  <a:cubicBezTo>
                    <a:pt x="1940104" y="92743"/>
                    <a:pt x="1933756" y="88289"/>
                    <a:pt x="1927409" y="89402"/>
                  </a:cubicBezTo>
                  <a:cubicBezTo>
                    <a:pt x="1921061" y="91630"/>
                    <a:pt x="1914714" y="89402"/>
                    <a:pt x="1909953" y="88289"/>
                  </a:cubicBezTo>
                  <a:cubicBezTo>
                    <a:pt x="1908366" y="88289"/>
                    <a:pt x="1905193" y="87175"/>
                    <a:pt x="1903606" y="87175"/>
                  </a:cubicBezTo>
                  <a:cubicBezTo>
                    <a:pt x="1892498" y="84948"/>
                    <a:pt x="1884563" y="89402"/>
                    <a:pt x="1876629" y="94971"/>
                  </a:cubicBezTo>
                  <a:lnTo>
                    <a:pt x="1870282" y="99425"/>
                  </a:lnTo>
                  <a:cubicBezTo>
                    <a:pt x="1868695" y="100539"/>
                    <a:pt x="1868695" y="102766"/>
                    <a:pt x="1867108" y="103880"/>
                  </a:cubicBezTo>
                  <a:cubicBezTo>
                    <a:pt x="1857587" y="109448"/>
                    <a:pt x="1848066" y="107220"/>
                    <a:pt x="1836957" y="103880"/>
                  </a:cubicBezTo>
                  <a:cubicBezTo>
                    <a:pt x="1827436" y="100539"/>
                    <a:pt x="1816328" y="103880"/>
                    <a:pt x="1813154" y="110561"/>
                  </a:cubicBezTo>
                  <a:cubicBezTo>
                    <a:pt x="1811568" y="115016"/>
                    <a:pt x="1809981" y="118357"/>
                    <a:pt x="1802046" y="120584"/>
                  </a:cubicBezTo>
                  <a:cubicBezTo>
                    <a:pt x="1794112" y="123925"/>
                    <a:pt x="1784591" y="126152"/>
                    <a:pt x="1783004" y="133947"/>
                  </a:cubicBezTo>
                  <a:cubicBezTo>
                    <a:pt x="1783004" y="135061"/>
                    <a:pt x="1781417" y="136175"/>
                    <a:pt x="1779830" y="136175"/>
                  </a:cubicBezTo>
                  <a:cubicBezTo>
                    <a:pt x="1775070" y="137288"/>
                    <a:pt x="1771896" y="138402"/>
                    <a:pt x="1767135" y="139515"/>
                  </a:cubicBezTo>
                  <a:lnTo>
                    <a:pt x="1752854" y="139515"/>
                  </a:lnTo>
                  <a:cubicBezTo>
                    <a:pt x="1743332" y="138402"/>
                    <a:pt x="1733811" y="136175"/>
                    <a:pt x="1724290" y="135061"/>
                  </a:cubicBezTo>
                  <a:cubicBezTo>
                    <a:pt x="1713182" y="133947"/>
                    <a:pt x="1703661" y="138402"/>
                    <a:pt x="1692553" y="139515"/>
                  </a:cubicBezTo>
                  <a:lnTo>
                    <a:pt x="1690966" y="140629"/>
                  </a:lnTo>
                  <a:cubicBezTo>
                    <a:pt x="1687792" y="143970"/>
                    <a:pt x="1683031" y="142856"/>
                    <a:pt x="1679858" y="140629"/>
                  </a:cubicBezTo>
                  <a:cubicBezTo>
                    <a:pt x="1673510" y="136175"/>
                    <a:pt x="1662402" y="135061"/>
                    <a:pt x="1654468" y="137288"/>
                  </a:cubicBezTo>
                  <a:cubicBezTo>
                    <a:pt x="1644947" y="140629"/>
                    <a:pt x="1635425" y="142856"/>
                    <a:pt x="1625904" y="145084"/>
                  </a:cubicBezTo>
                  <a:cubicBezTo>
                    <a:pt x="1622730" y="145084"/>
                    <a:pt x="1619557" y="143970"/>
                    <a:pt x="1617970" y="143970"/>
                  </a:cubicBezTo>
                  <a:cubicBezTo>
                    <a:pt x="1614796" y="143970"/>
                    <a:pt x="1610035" y="142856"/>
                    <a:pt x="1608449" y="143970"/>
                  </a:cubicBezTo>
                  <a:cubicBezTo>
                    <a:pt x="1595754" y="150652"/>
                    <a:pt x="1583059" y="148424"/>
                    <a:pt x="1571951" y="143970"/>
                  </a:cubicBezTo>
                  <a:cubicBezTo>
                    <a:pt x="1565603" y="141743"/>
                    <a:pt x="1556082" y="139515"/>
                    <a:pt x="1552908" y="132834"/>
                  </a:cubicBezTo>
                  <a:cubicBezTo>
                    <a:pt x="1551321" y="128379"/>
                    <a:pt x="1544974" y="123925"/>
                    <a:pt x="1540213" y="120584"/>
                  </a:cubicBezTo>
                  <a:cubicBezTo>
                    <a:pt x="1532279" y="115016"/>
                    <a:pt x="1524345" y="107220"/>
                    <a:pt x="1510063" y="107220"/>
                  </a:cubicBezTo>
                  <a:cubicBezTo>
                    <a:pt x="1506889" y="107220"/>
                    <a:pt x="1503715" y="102766"/>
                    <a:pt x="1502129" y="103880"/>
                  </a:cubicBezTo>
                  <a:cubicBezTo>
                    <a:pt x="1495781" y="104993"/>
                    <a:pt x="1495781" y="102766"/>
                    <a:pt x="1492607" y="100539"/>
                  </a:cubicBezTo>
                  <a:cubicBezTo>
                    <a:pt x="1489434" y="98311"/>
                    <a:pt x="1484673" y="96084"/>
                    <a:pt x="1481499" y="92743"/>
                  </a:cubicBezTo>
                  <a:cubicBezTo>
                    <a:pt x="1476739" y="88289"/>
                    <a:pt x="1471978" y="82721"/>
                    <a:pt x="1467218" y="78266"/>
                  </a:cubicBezTo>
                  <a:cubicBezTo>
                    <a:pt x="1462457" y="73812"/>
                    <a:pt x="1459283" y="68244"/>
                    <a:pt x="1454523" y="63789"/>
                  </a:cubicBezTo>
                  <a:cubicBezTo>
                    <a:pt x="1452936" y="62676"/>
                    <a:pt x="1448175" y="61562"/>
                    <a:pt x="1446588" y="62676"/>
                  </a:cubicBezTo>
                  <a:lnTo>
                    <a:pt x="1427546" y="69357"/>
                  </a:lnTo>
                  <a:cubicBezTo>
                    <a:pt x="1424372" y="70471"/>
                    <a:pt x="1422785" y="72698"/>
                    <a:pt x="1421198" y="74925"/>
                  </a:cubicBezTo>
                  <a:lnTo>
                    <a:pt x="1419612" y="73812"/>
                  </a:lnTo>
                  <a:cubicBezTo>
                    <a:pt x="1421198" y="70471"/>
                    <a:pt x="1422785" y="67130"/>
                    <a:pt x="1424372" y="66016"/>
                  </a:cubicBezTo>
                  <a:lnTo>
                    <a:pt x="1405330" y="62676"/>
                  </a:lnTo>
                  <a:cubicBezTo>
                    <a:pt x="1400569" y="61562"/>
                    <a:pt x="1392635" y="61562"/>
                    <a:pt x="1389461" y="61562"/>
                  </a:cubicBezTo>
                  <a:lnTo>
                    <a:pt x="1364071" y="61562"/>
                  </a:lnTo>
                  <a:cubicBezTo>
                    <a:pt x="1354550" y="61562"/>
                    <a:pt x="1346616" y="60448"/>
                    <a:pt x="1337094" y="61562"/>
                  </a:cubicBezTo>
                  <a:cubicBezTo>
                    <a:pt x="1330747" y="62676"/>
                    <a:pt x="1325986" y="60448"/>
                    <a:pt x="1321226" y="58221"/>
                  </a:cubicBezTo>
                  <a:cubicBezTo>
                    <a:pt x="1308531" y="51539"/>
                    <a:pt x="1295836" y="43744"/>
                    <a:pt x="1278380" y="47085"/>
                  </a:cubicBezTo>
                  <a:cubicBezTo>
                    <a:pt x="1276794" y="47085"/>
                    <a:pt x="1273620" y="45971"/>
                    <a:pt x="1272033" y="44858"/>
                  </a:cubicBezTo>
                  <a:cubicBezTo>
                    <a:pt x="1267272" y="43744"/>
                    <a:pt x="1264099" y="41517"/>
                    <a:pt x="1257751" y="39290"/>
                  </a:cubicBezTo>
                  <a:cubicBezTo>
                    <a:pt x="1257751" y="42630"/>
                    <a:pt x="1257751" y="43744"/>
                    <a:pt x="1259338" y="45971"/>
                  </a:cubicBezTo>
                  <a:cubicBezTo>
                    <a:pt x="1256164" y="48198"/>
                    <a:pt x="1254577" y="47085"/>
                    <a:pt x="1252991" y="45971"/>
                  </a:cubicBezTo>
                  <a:cubicBezTo>
                    <a:pt x="1251404" y="47085"/>
                    <a:pt x="1249817" y="49312"/>
                    <a:pt x="1248230" y="49312"/>
                  </a:cubicBezTo>
                  <a:cubicBezTo>
                    <a:pt x="1240296" y="51539"/>
                    <a:pt x="1232361" y="52653"/>
                    <a:pt x="1224427" y="54880"/>
                  </a:cubicBezTo>
                  <a:cubicBezTo>
                    <a:pt x="1221253" y="55994"/>
                    <a:pt x="1218079" y="57107"/>
                    <a:pt x="1216493" y="58221"/>
                  </a:cubicBezTo>
                  <a:cubicBezTo>
                    <a:pt x="1210145" y="61562"/>
                    <a:pt x="1205385" y="67130"/>
                    <a:pt x="1194276" y="66016"/>
                  </a:cubicBezTo>
                  <a:cubicBezTo>
                    <a:pt x="1192690" y="66016"/>
                    <a:pt x="1189516" y="68244"/>
                    <a:pt x="1186342" y="68244"/>
                  </a:cubicBezTo>
                  <a:cubicBezTo>
                    <a:pt x="1183168" y="69357"/>
                    <a:pt x="1178408" y="69357"/>
                    <a:pt x="1175234" y="70471"/>
                  </a:cubicBezTo>
                  <a:lnTo>
                    <a:pt x="1172060" y="70471"/>
                  </a:lnTo>
                  <a:cubicBezTo>
                    <a:pt x="1162539" y="72698"/>
                    <a:pt x="1154605" y="74925"/>
                    <a:pt x="1145084" y="76039"/>
                  </a:cubicBezTo>
                  <a:lnTo>
                    <a:pt x="1138736" y="76039"/>
                  </a:lnTo>
                  <a:cubicBezTo>
                    <a:pt x="1130802" y="76039"/>
                    <a:pt x="1124454" y="74925"/>
                    <a:pt x="1116520" y="74925"/>
                  </a:cubicBezTo>
                  <a:cubicBezTo>
                    <a:pt x="1108586" y="74925"/>
                    <a:pt x="1100651" y="77153"/>
                    <a:pt x="1092717" y="77153"/>
                  </a:cubicBezTo>
                  <a:cubicBezTo>
                    <a:pt x="1083196" y="77153"/>
                    <a:pt x="1072088" y="77153"/>
                    <a:pt x="1064153" y="72698"/>
                  </a:cubicBezTo>
                  <a:cubicBezTo>
                    <a:pt x="1062567" y="71585"/>
                    <a:pt x="1057806" y="71585"/>
                    <a:pt x="1054632" y="72698"/>
                  </a:cubicBezTo>
                  <a:cubicBezTo>
                    <a:pt x="1043524" y="73812"/>
                    <a:pt x="1032416" y="74925"/>
                    <a:pt x="1022895" y="77153"/>
                  </a:cubicBezTo>
                  <a:cubicBezTo>
                    <a:pt x="1013374" y="79380"/>
                    <a:pt x="1008613" y="77153"/>
                    <a:pt x="1005439" y="71585"/>
                  </a:cubicBezTo>
                  <a:cubicBezTo>
                    <a:pt x="1003853" y="69357"/>
                    <a:pt x="1000679" y="67130"/>
                    <a:pt x="997505" y="64903"/>
                  </a:cubicBezTo>
                  <a:cubicBezTo>
                    <a:pt x="992744" y="62676"/>
                    <a:pt x="987984" y="59335"/>
                    <a:pt x="983223" y="59335"/>
                  </a:cubicBezTo>
                  <a:cubicBezTo>
                    <a:pt x="972115" y="59335"/>
                    <a:pt x="965768" y="54880"/>
                    <a:pt x="957833" y="51539"/>
                  </a:cubicBezTo>
                  <a:cubicBezTo>
                    <a:pt x="945138" y="45971"/>
                    <a:pt x="934030" y="39290"/>
                    <a:pt x="918162" y="40403"/>
                  </a:cubicBezTo>
                  <a:lnTo>
                    <a:pt x="918162" y="34835"/>
                  </a:lnTo>
                  <a:cubicBezTo>
                    <a:pt x="921335" y="34835"/>
                    <a:pt x="924509" y="34835"/>
                    <a:pt x="927683" y="33721"/>
                  </a:cubicBezTo>
                  <a:cubicBezTo>
                    <a:pt x="922922" y="31494"/>
                    <a:pt x="922922" y="28153"/>
                    <a:pt x="919749" y="25926"/>
                  </a:cubicBezTo>
                  <a:cubicBezTo>
                    <a:pt x="913401" y="22585"/>
                    <a:pt x="907054" y="21472"/>
                    <a:pt x="900706" y="19244"/>
                  </a:cubicBezTo>
                  <a:cubicBezTo>
                    <a:pt x="895946" y="18131"/>
                    <a:pt x="889598" y="18131"/>
                    <a:pt x="892772" y="23699"/>
                  </a:cubicBezTo>
                  <a:cubicBezTo>
                    <a:pt x="884838" y="24812"/>
                    <a:pt x="878490" y="24812"/>
                    <a:pt x="875316" y="27040"/>
                  </a:cubicBezTo>
                  <a:cubicBezTo>
                    <a:pt x="868969" y="30381"/>
                    <a:pt x="862621" y="28153"/>
                    <a:pt x="857861" y="25926"/>
                  </a:cubicBezTo>
                  <a:cubicBezTo>
                    <a:pt x="854687" y="24812"/>
                    <a:pt x="851513" y="23699"/>
                    <a:pt x="848340" y="24812"/>
                  </a:cubicBezTo>
                  <a:cubicBezTo>
                    <a:pt x="829297" y="31494"/>
                    <a:pt x="810255" y="28153"/>
                    <a:pt x="791212" y="28153"/>
                  </a:cubicBezTo>
                  <a:cubicBezTo>
                    <a:pt x="788039" y="28153"/>
                    <a:pt x="784865" y="27040"/>
                    <a:pt x="780104" y="27040"/>
                  </a:cubicBezTo>
                  <a:cubicBezTo>
                    <a:pt x="773757" y="25926"/>
                    <a:pt x="768996" y="23699"/>
                    <a:pt x="762649" y="22585"/>
                  </a:cubicBezTo>
                  <a:cubicBezTo>
                    <a:pt x="756301" y="21472"/>
                    <a:pt x="748367" y="20358"/>
                    <a:pt x="742020" y="19244"/>
                  </a:cubicBezTo>
                  <a:lnTo>
                    <a:pt x="737259" y="19244"/>
                  </a:lnTo>
                  <a:cubicBezTo>
                    <a:pt x="726151" y="19244"/>
                    <a:pt x="715043" y="20358"/>
                    <a:pt x="705522" y="20358"/>
                  </a:cubicBezTo>
                  <a:cubicBezTo>
                    <a:pt x="697587" y="20358"/>
                    <a:pt x="689653" y="18131"/>
                    <a:pt x="680132" y="17017"/>
                  </a:cubicBezTo>
                  <a:cubicBezTo>
                    <a:pt x="678545" y="8108"/>
                    <a:pt x="665850" y="10335"/>
                    <a:pt x="657916" y="5881"/>
                  </a:cubicBezTo>
                  <a:cubicBezTo>
                    <a:pt x="656329" y="4767"/>
                    <a:pt x="653155" y="5881"/>
                    <a:pt x="651568" y="5881"/>
                  </a:cubicBezTo>
                  <a:cubicBezTo>
                    <a:pt x="642047" y="4767"/>
                    <a:pt x="635700" y="8108"/>
                    <a:pt x="632526" y="13676"/>
                  </a:cubicBezTo>
                  <a:cubicBezTo>
                    <a:pt x="627765" y="19244"/>
                    <a:pt x="615070" y="21472"/>
                    <a:pt x="619831" y="30381"/>
                  </a:cubicBezTo>
                  <a:cubicBezTo>
                    <a:pt x="621418" y="31494"/>
                    <a:pt x="624591" y="32608"/>
                    <a:pt x="626178" y="34835"/>
                  </a:cubicBezTo>
                  <a:cubicBezTo>
                    <a:pt x="626178" y="38176"/>
                    <a:pt x="624591" y="40403"/>
                    <a:pt x="619831" y="39290"/>
                  </a:cubicBezTo>
                  <a:cubicBezTo>
                    <a:pt x="618244" y="39290"/>
                    <a:pt x="616657" y="41517"/>
                    <a:pt x="615070" y="42630"/>
                  </a:cubicBezTo>
                  <a:cubicBezTo>
                    <a:pt x="613483" y="43744"/>
                    <a:pt x="613483" y="45971"/>
                    <a:pt x="611897" y="45971"/>
                  </a:cubicBezTo>
                  <a:cubicBezTo>
                    <a:pt x="602375" y="48198"/>
                    <a:pt x="596028" y="53767"/>
                    <a:pt x="584920" y="52653"/>
                  </a:cubicBezTo>
                  <a:lnTo>
                    <a:pt x="581746" y="52653"/>
                  </a:lnTo>
                  <a:cubicBezTo>
                    <a:pt x="572225" y="58221"/>
                    <a:pt x="562704" y="57107"/>
                    <a:pt x="551596" y="55994"/>
                  </a:cubicBezTo>
                  <a:cubicBezTo>
                    <a:pt x="546835" y="54880"/>
                    <a:pt x="540488" y="55994"/>
                    <a:pt x="534140" y="55994"/>
                  </a:cubicBezTo>
                  <a:cubicBezTo>
                    <a:pt x="529379" y="55994"/>
                    <a:pt x="524619" y="55994"/>
                    <a:pt x="519858" y="53767"/>
                  </a:cubicBezTo>
                  <a:cubicBezTo>
                    <a:pt x="513511" y="51539"/>
                    <a:pt x="507163" y="48198"/>
                    <a:pt x="500816" y="45971"/>
                  </a:cubicBezTo>
                  <a:cubicBezTo>
                    <a:pt x="494468" y="43744"/>
                    <a:pt x="486534" y="43744"/>
                    <a:pt x="486534" y="35949"/>
                  </a:cubicBezTo>
                  <a:cubicBezTo>
                    <a:pt x="486534" y="34835"/>
                    <a:pt x="483360" y="33721"/>
                    <a:pt x="483360" y="32608"/>
                  </a:cubicBezTo>
                  <a:cubicBezTo>
                    <a:pt x="472252" y="39290"/>
                    <a:pt x="462731" y="44858"/>
                    <a:pt x="453210" y="50426"/>
                  </a:cubicBezTo>
                  <a:cubicBezTo>
                    <a:pt x="448449" y="53767"/>
                    <a:pt x="442102" y="58221"/>
                    <a:pt x="445276" y="63789"/>
                  </a:cubicBezTo>
                  <a:cubicBezTo>
                    <a:pt x="445276" y="64903"/>
                    <a:pt x="443689" y="66016"/>
                    <a:pt x="443689" y="67130"/>
                  </a:cubicBezTo>
                  <a:cubicBezTo>
                    <a:pt x="442102" y="69357"/>
                    <a:pt x="440515" y="71585"/>
                    <a:pt x="437341" y="72698"/>
                  </a:cubicBezTo>
                  <a:cubicBezTo>
                    <a:pt x="434168" y="76039"/>
                    <a:pt x="430994" y="79380"/>
                    <a:pt x="427820" y="83834"/>
                  </a:cubicBezTo>
                  <a:lnTo>
                    <a:pt x="418299" y="90516"/>
                  </a:lnTo>
                  <a:cubicBezTo>
                    <a:pt x="415125" y="93857"/>
                    <a:pt x="411951" y="97198"/>
                    <a:pt x="407191" y="99425"/>
                  </a:cubicBezTo>
                  <a:cubicBezTo>
                    <a:pt x="396083" y="106107"/>
                    <a:pt x="384975" y="112789"/>
                    <a:pt x="372280" y="119470"/>
                  </a:cubicBezTo>
                  <a:cubicBezTo>
                    <a:pt x="365932" y="123925"/>
                    <a:pt x="357998" y="127266"/>
                    <a:pt x="351650" y="131720"/>
                  </a:cubicBezTo>
                  <a:cubicBezTo>
                    <a:pt x="340542" y="138402"/>
                    <a:pt x="327847" y="143970"/>
                    <a:pt x="321500" y="153992"/>
                  </a:cubicBezTo>
                  <a:cubicBezTo>
                    <a:pt x="321500" y="155106"/>
                    <a:pt x="318326" y="156220"/>
                    <a:pt x="316739" y="157333"/>
                  </a:cubicBezTo>
                  <a:cubicBezTo>
                    <a:pt x="308805" y="161788"/>
                    <a:pt x="296110" y="161788"/>
                    <a:pt x="296110" y="170697"/>
                  </a:cubicBezTo>
                  <a:cubicBezTo>
                    <a:pt x="283415" y="170697"/>
                    <a:pt x="277068" y="177379"/>
                    <a:pt x="270720" y="182947"/>
                  </a:cubicBezTo>
                  <a:cubicBezTo>
                    <a:pt x="265960" y="187401"/>
                    <a:pt x="261199" y="192969"/>
                    <a:pt x="254852" y="196310"/>
                  </a:cubicBezTo>
                  <a:cubicBezTo>
                    <a:pt x="248504" y="198537"/>
                    <a:pt x="240570" y="197424"/>
                    <a:pt x="232635" y="197424"/>
                  </a:cubicBezTo>
                  <a:cubicBezTo>
                    <a:pt x="229462" y="197424"/>
                    <a:pt x="226288" y="197424"/>
                    <a:pt x="226288" y="198537"/>
                  </a:cubicBezTo>
                  <a:cubicBezTo>
                    <a:pt x="219941" y="202992"/>
                    <a:pt x="212006" y="206333"/>
                    <a:pt x="207246" y="211901"/>
                  </a:cubicBezTo>
                  <a:cubicBezTo>
                    <a:pt x="202485" y="217469"/>
                    <a:pt x="197724" y="220810"/>
                    <a:pt x="189790" y="221923"/>
                  </a:cubicBezTo>
                  <a:cubicBezTo>
                    <a:pt x="181856" y="223037"/>
                    <a:pt x="173921" y="228605"/>
                    <a:pt x="162813" y="225264"/>
                  </a:cubicBezTo>
                  <a:cubicBezTo>
                    <a:pt x="153292" y="223037"/>
                    <a:pt x="142184" y="225264"/>
                    <a:pt x="135837" y="220810"/>
                  </a:cubicBezTo>
                  <a:cubicBezTo>
                    <a:pt x="123142" y="221923"/>
                    <a:pt x="113621" y="224151"/>
                    <a:pt x="102512" y="225264"/>
                  </a:cubicBezTo>
                  <a:cubicBezTo>
                    <a:pt x="89818" y="227492"/>
                    <a:pt x="75536" y="226378"/>
                    <a:pt x="64428" y="233060"/>
                  </a:cubicBezTo>
                  <a:cubicBezTo>
                    <a:pt x="54906" y="238628"/>
                    <a:pt x="46972" y="244196"/>
                    <a:pt x="32690" y="243082"/>
                  </a:cubicBezTo>
                  <a:cubicBezTo>
                    <a:pt x="34277" y="249764"/>
                    <a:pt x="35864" y="255332"/>
                    <a:pt x="37451" y="262014"/>
                  </a:cubicBezTo>
                  <a:cubicBezTo>
                    <a:pt x="40625" y="279832"/>
                    <a:pt x="43798" y="297650"/>
                    <a:pt x="45385" y="315468"/>
                  </a:cubicBezTo>
                  <a:cubicBezTo>
                    <a:pt x="50146" y="337740"/>
                    <a:pt x="51733" y="358899"/>
                    <a:pt x="48559" y="380058"/>
                  </a:cubicBezTo>
                  <a:cubicBezTo>
                    <a:pt x="45385" y="410125"/>
                    <a:pt x="31103" y="1439111"/>
                    <a:pt x="16822" y="1466952"/>
                  </a:cubicBezTo>
                  <a:lnTo>
                    <a:pt x="2540" y="1490338"/>
                  </a:lnTo>
                  <a:cubicBezTo>
                    <a:pt x="0" y="1495906"/>
                    <a:pt x="4127" y="1499247"/>
                    <a:pt x="12061" y="1500361"/>
                  </a:cubicBezTo>
                  <a:cubicBezTo>
                    <a:pt x="21582" y="1501474"/>
                    <a:pt x="24756" y="1505929"/>
                    <a:pt x="27930" y="1511497"/>
                  </a:cubicBezTo>
                  <a:cubicBezTo>
                    <a:pt x="31103" y="1520406"/>
                    <a:pt x="26343" y="1529315"/>
                    <a:pt x="32690" y="1538224"/>
                  </a:cubicBezTo>
                  <a:cubicBezTo>
                    <a:pt x="35864" y="1542678"/>
                    <a:pt x="32690" y="1550474"/>
                    <a:pt x="31103" y="1557155"/>
                  </a:cubicBezTo>
                  <a:cubicBezTo>
                    <a:pt x="29517" y="1566064"/>
                    <a:pt x="32690" y="1574973"/>
                    <a:pt x="37451" y="1582768"/>
                  </a:cubicBezTo>
                  <a:cubicBezTo>
                    <a:pt x="48559" y="1596132"/>
                    <a:pt x="50146" y="1611723"/>
                    <a:pt x="50146" y="1626200"/>
                  </a:cubicBezTo>
                  <a:cubicBezTo>
                    <a:pt x="50146" y="1629541"/>
                    <a:pt x="51733" y="1632881"/>
                    <a:pt x="53320" y="1635109"/>
                  </a:cubicBezTo>
                  <a:cubicBezTo>
                    <a:pt x="56493" y="1637336"/>
                    <a:pt x="62841" y="1639563"/>
                    <a:pt x="69188" y="1640677"/>
                  </a:cubicBezTo>
                  <a:lnTo>
                    <a:pt x="107273" y="1654040"/>
                  </a:lnTo>
                  <a:cubicBezTo>
                    <a:pt x="124729" y="1660722"/>
                    <a:pt x="139010" y="1659608"/>
                    <a:pt x="154879" y="1651813"/>
                  </a:cubicBezTo>
                  <a:cubicBezTo>
                    <a:pt x="156466" y="1650699"/>
                    <a:pt x="161227" y="1649586"/>
                    <a:pt x="162813" y="1649586"/>
                  </a:cubicBezTo>
                  <a:cubicBezTo>
                    <a:pt x="173921" y="1650699"/>
                    <a:pt x="185030" y="1650699"/>
                    <a:pt x="194551" y="1657381"/>
                  </a:cubicBezTo>
                  <a:cubicBezTo>
                    <a:pt x="205659" y="1664063"/>
                    <a:pt x="221527" y="1668517"/>
                    <a:pt x="234222" y="1674086"/>
                  </a:cubicBezTo>
                  <a:cubicBezTo>
                    <a:pt x="242157" y="1677426"/>
                    <a:pt x="251678" y="1681881"/>
                    <a:pt x="256439" y="1686335"/>
                  </a:cubicBezTo>
                  <a:cubicBezTo>
                    <a:pt x="259612" y="1688562"/>
                    <a:pt x="262786" y="1690790"/>
                    <a:pt x="265960" y="1691903"/>
                  </a:cubicBezTo>
                  <a:cubicBezTo>
                    <a:pt x="283415" y="1696358"/>
                    <a:pt x="292936" y="1707494"/>
                    <a:pt x="304045" y="1716403"/>
                  </a:cubicBezTo>
                  <a:cubicBezTo>
                    <a:pt x="313566" y="1724198"/>
                    <a:pt x="326261" y="1728653"/>
                    <a:pt x="340542" y="1729767"/>
                  </a:cubicBezTo>
                  <a:cubicBezTo>
                    <a:pt x="356411" y="1731994"/>
                    <a:pt x="372280" y="1733107"/>
                    <a:pt x="388148" y="1735335"/>
                  </a:cubicBezTo>
                  <a:cubicBezTo>
                    <a:pt x="394496" y="1736448"/>
                    <a:pt x="402430" y="1737562"/>
                    <a:pt x="408778" y="1739789"/>
                  </a:cubicBezTo>
                  <a:cubicBezTo>
                    <a:pt x="416712" y="1742016"/>
                    <a:pt x="424646" y="1742016"/>
                    <a:pt x="430994" y="1745357"/>
                  </a:cubicBezTo>
                  <a:cubicBezTo>
                    <a:pt x="440515" y="1750925"/>
                    <a:pt x="450036" y="1754266"/>
                    <a:pt x="462731" y="1752039"/>
                  </a:cubicBezTo>
                  <a:cubicBezTo>
                    <a:pt x="467492" y="1750925"/>
                    <a:pt x="473839" y="1753153"/>
                    <a:pt x="478600" y="1754266"/>
                  </a:cubicBezTo>
                  <a:cubicBezTo>
                    <a:pt x="480187" y="1754266"/>
                    <a:pt x="481774" y="1755380"/>
                    <a:pt x="483360" y="1755380"/>
                  </a:cubicBezTo>
                  <a:cubicBezTo>
                    <a:pt x="500816" y="1756493"/>
                    <a:pt x="516685" y="1754266"/>
                    <a:pt x="532553" y="1752039"/>
                  </a:cubicBezTo>
                  <a:cubicBezTo>
                    <a:pt x="538901" y="1750925"/>
                    <a:pt x="545248" y="1749812"/>
                    <a:pt x="551596" y="1747584"/>
                  </a:cubicBezTo>
                  <a:cubicBezTo>
                    <a:pt x="569051" y="1742016"/>
                    <a:pt x="586507" y="1736448"/>
                    <a:pt x="602375" y="1729767"/>
                  </a:cubicBezTo>
                  <a:cubicBezTo>
                    <a:pt x="613483" y="1725312"/>
                    <a:pt x="624591" y="1720858"/>
                    <a:pt x="637286" y="1725312"/>
                  </a:cubicBezTo>
                  <a:lnTo>
                    <a:pt x="643634" y="1725312"/>
                  </a:lnTo>
                  <a:cubicBezTo>
                    <a:pt x="654742" y="1725312"/>
                    <a:pt x="665850" y="1724198"/>
                    <a:pt x="675371" y="1723085"/>
                  </a:cubicBezTo>
                  <a:cubicBezTo>
                    <a:pt x="676958" y="1723085"/>
                    <a:pt x="680132" y="1723085"/>
                    <a:pt x="680132" y="1721971"/>
                  </a:cubicBezTo>
                  <a:cubicBezTo>
                    <a:pt x="684892" y="1717517"/>
                    <a:pt x="692827" y="1717517"/>
                    <a:pt x="700761" y="1716403"/>
                  </a:cubicBezTo>
                  <a:cubicBezTo>
                    <a:pt x="713456" y="1715290"/>
                    <a:pt x="726151" y="1715290"/>
                    <a:pt x="735672" y="1709721"/>
                  </a:cubicBezTo>
                  <a:cubicBezTo>
                    <a:pt x="745193" y="1705267"/>
                    <a:pt x="754715" y="1704153"/>
                    <a:pt x="765823" y="1703040"/>
                  </a:cubicBezTo>
                  <a:cubicBezTo>
                    <a:pt x="767409" y="1703040"/>
                    <a:pt x="770583" y="1701926"/>
                    <a:pt x="772170" y="1701926"/>
                  </a:cubicBezTo>
                  <a:cubicBezTo>
                    <a:pt x="780104" y="1700813"/>
                    <a:pt x="788039" y="1697471"/>
                    <a:pt x="794386" y="1698585"/>
                  </a:cubicBezTo>
                  <a:cubicBezTo>
                    <a:pt x="808668" y="1700813"/>
                    <a:pt x="815015" y="1697471"/>
                    <a:pt x="824537" y="1688562"/>
                  </a:cubicBezTo>
                  <a:cubicBezTo>
                    <a:pt x="826124" y="1686335"/>
                    <a:pt x="830884" y="1685222"/>
                    <a:pt x="834058" y="1684108"/>
                  </a:cubicBezTo>
                  <a:cubicBezTo>
                    <a:pt x="841992" y="1682994"/>
                    <a:pt x="849927" y="1684108"/>
                    <a:pt x="857861" y="1682994"/>
                  </a:cubicBezTo>
                  <a:cubicBezTo>
                    <a:pt x="862621" y="1682994"/>
                    <a:pt x="867382" y="1679654"/>
                    <a:pt x="870556" y="1679654"/>
                  </a:cubicBezTo>
                  <a:cubicBezTo>
                    <a:pt x="883251" y="1680767"/>
                    <a:pt x="897532" y="1677426"/>
                    <a:pt x="908641" y="1682994"/>
                  </a:cubicBezTo>
                  <a:cubicBezTo>
                    <a:pt x="910227" y="1684108"/>
                    <a:pt x="913401" y="1684108"/>
                    <a:pt x="916575" y="1684108"/>
                  </a:cubicBezTo>
                  <a:cubicBezTo>
                    <a:pt x="937204" y="1685222"/>
                    <a:pt x="954660" y="1689676"/>
                    <a:pt x="968941" y="1698585"/>
                  </a:cubicBezTo>
                  <a:cubicBezTo>
                    <a:pt x="973702" y="1701926"/>
                    <a:pt x="980050" y="1704153"/>
                    <a:pt x="984810" y="1706381"/>
                  </a:cubicBezTo>
                  <a:cubicBezTo>
                    <a:pt x="989571" y="1708608"/>
                    <a:pt x="995918" y="1708608"/>
                    <a:pt x="1000679" y="1709721"/>
                  </a:cubicBezTo>
                  <a:cubicBezTo>
                    <a:pt x="1005439" y="1710835"/>
                    <a:pt x="1008613" y="1711949"/>
                    <a:pt x="1013374" y="1711949"/>
                  </a:cubicBezTo>
                  <a:cubicBezTo>
                    <a:pt x="1021308" y="1711949"/>
                    <a:pt x="1027656" y="1714176"/>
                    <a:pt x="1032416" y="1718630"/>
                  </a:cubicBezTo>
                  <a:cubicBezTo>
                    <a:pt x="1034003" y="1719744"/>
                    <a:pt x="1035590" y="1720858"/>
                    <a:pt x="1037177" y="1723085"/>
                  </a:cubicBezTo>
                  <a:cubicBezTo>
                    <a:pt x="1035590" y="1726426"/>
                    <a:pt x="1045111" y="1735335"/>
                    <a:pt x="1051459" y="1735335"/>
                  </a:cubicBezTo>
                  <a:cubicBezTo>
                    <a:pt x="1062567" y="1735335"/>
                    <a:pt x="1073675" y="1737562"/>
                    <a:pt x="1083196" y="1743130"/>
                  </a:cubicBezTo>
                  <a:cubicBezTo>
                    <a:pt x="1084783" y="1744244"/>
                    <a:pt x="1087956" y="1744244"/>
                    <a:pt x="1091130" y="1743130"/>
                  </a:cubicBezTo>
                  <a:cubicBezTo>
                    <a:pt x="1095891" y="1742016"/>
                    <a:pt x="1099064" y="1742016"/>
                    <a:pt x="1102238" y="1745357"/>
                  </a:cubicBezTo>
                  <a:cubicBezTo>
                    <a:pt x="1103825" y="1746471"/>
                    <a:pt x="1110173" y="1746471"/>
                    <a:pt x="1113346" y="1746471"/>
                  </a:cubicBezTo>
                  <a:cubicBezTo>
                    <a:pt x="1121281" y="1746471"/>
                    <a:pt x="1130802" y="1745357"/>
                    <a:pt x="1138736" y="1746471"/>
                  </a:cubicBezTo>
                  <a:cubicBezTo>
                    <a:pt x="1153018" y="1747584"/>
                    <a:pt x="1165713" y="1748698"/>
                    <a:pt x="1179995" y="1750925"/>
                  </a:cubicBezTo>
                  <a:cubicBezTo>
                    <a:pt x="1183168" y="1750925"/>
                    <a:pt x="1186342" y="1752039"/>
                    <a:pt x="1187929" y="1753153"/>
                  </a:cubicBezTo>
                  <a:cubicBezTo>
                    <a:pt x="1191103" y="1758721"/>
                    <a:pt x="1199037" y="1758721"/>
                    <a:pt x="1203798" y="1759834"/>
                  </a:cubicBezTo>
                  <a:cubicBezTo>
                    <a:pt x="1208558" y="1760948"/>
                    <a:pt x="1214906" y="1762062"/>
                    <a:pt x="1218079" y="1762062"/>
                  </a:cubicBezTo>
                  <a:cubicBezTo>
                    <a:pt x="1219666" y="1760948"/>
                    <a:pt x="1222840" y="1759834"/>
                    <a:pt x="1226014" y="1757607"/>
                  </a:cubicBezTo>
                  <a:cubicBezTo>
                    <a:pt x="1219666" y="1757607"/>
                    <a:pt x="1216493" y="1758721"/>
                    <a:pt x="1213319" y="1758721"/>
                  </a:cubicBezTo>
                  <a:cubicBezTo>
                    <a:pt x="1219666" y="1753153"/>
                    <a:pt x="1226014" y="1752039"/>
                    <a:pt x="1233948" y="1755380"/>
                  </a:cubicBezTo>
                  <a:cubicBezTo>
                    <a:pt x="1243469" y="1760948"/>
                    <a:pt x="1251404" y="1760948"/>
                    <a:pt x="1262512" y="1755380"/>
                  </a:cubicBezTo>
                  <a:lnTo>
                    <a:pt x="1272033" y="1752039"/>
                  </a:lnTo>
                  <a:lnTo>
                    <a:pt x="1272033" y="1746471"/>
                  </a:lnTo>
                  <a:cubicBezTo>
                    <a:pt x="1276794" y="1747584"/>
                    <a:pt x="1281554" y="1749812"/>
                    <a:pt x="1284728" y="1749812"/>
                  </a:cubicBezTo>
                  <a:cubicBezTo>
                    <a:pt x="1294249" y="1746471"/>
                    <a:pt x="1303770" y="1743130"/>
                    <a:pt x="1311705" y="1738676"/>
                  </a:cubicBezTo>
                  <a:cubicBezTo>
                    <a:pt x="1321226" y="1734221"/>
                    <a:pt x="1329160" y="1728653"/>
                    <a:pt x="1337094" y="1724198"/>
                  </a:cubicBezTo>
                  <a:cubicBezTo>
                    <a:pt x="1338681" y="1724198"/>
                    <a:pt x="1338681" y="1723085"/>
                    <a:pt x="1340268" y="1723085"/>
                  </a:cubicBezTo>
                  <a:cubicBezTo>
                    <a:pt x="1351376" y="1720858"/>
                    <a:pt x="1360897" y="1719744"/>
                    <a:pt x="1372006" y="1717517"/>
                  </a:cubicBezTo>
                  <a:cubicBezTo>
                    <a:pt x="1378353" y="1716403"/>
                    <a:pt x="1383114" y="1714176"/>
                    <a:pt x="1389461" y="1713062"/>
                  </a:cubicBezTo>
                  <a:cubicBezTo>
                    <a:pt x="1394222" y="1711949"/>
                    <a:pt x="1397395" y="1711949"/>
                    <a:pt x="1402156" y="1710835"/>
                  </a:cubicBezTo>
                  <a:lnTo>
                    <a:pt x="1418025" y="1710835"/>
                  </a:lnTo>
                  <a:cubicBezTo>
                    <a:pt x="1421198" y="1710835"/>
                    <a:pt x="1425959" y="1710835"/>
                    <a:pt x="1429133" y="1709721"/>
                  </a:cubicBezTo>
                  <a:cubicBezTo>
                    <a:pt x="1430720" y="1707494"/>
                    <a:pt x="1433893" y="1704153"/>
                    <a:pt x="1435480" y="1704153"/>
                  </a:cubicBezTo>
                  <a:cubicBezTo>
                    <a:pt x="1440241" y="1704153"/>
                    <a:pt x="1443415" y="1706381"/>
                    <a:pt x="1448175" y="1707494"/>
                  </a:cubicBezTo>
                  <a:cubicBezTo>
                    <a:pt x="1449762" y="1707494"/>
                    <a:pt x="1449762" y="1708608"/>
                    <a:pt x="1449762" y="1709721"/>
                  </a:cubicBezTo>
                  <a:cubicBezTo>
                    <a:pt x="1456109" y="1714176"/>
                    <a:pt x="1460870" y="1719744"/>
                    <a:pt x="1467218" y="1724198"/>
                  </a:cubicBezTo>
                  <a:cubicBezTo>
                    <a:pt x="1475152" y="1729767"/>
                    <a:pt x="1483086" y="1729767"/>
                    <a:pt x="1487847" y="1726426"/>
                  </a:cubicBezTo>
                  <a:cubicBezTo>
                    <a:pt x="1495781" y="1721971"/>
                    <a:pt x="1502129" y="1718630"/>
                    <a:pt x="1513237" y="1720858"/>
                  </a:cubicBezTo>
                  <a:cubicBezTo>
                    <a:pt x="1514824" y="1720858"/>
                    <a:pt x="1517997" y="1721971"/>
                    <a:pt x="1519584" y="1720858"/>
                  </a:cubicBezTo>
                  <a:cubicBezTo>
                    <a:pt x="1527518" y="1718630"/>
                    <a:pt x="1537040" y="1716403"/>
                    <a:pt x="1544974" y="1713062"/>
                  </a:cubicBezTo>
                  <a:cubicBezTo>
                    <a:pt x="1549735" y="1711949"/>
                    <a:pt x="1556082" y="1711949"/>
                    <a:pt x="1557669" y="1709721"/>
                  </a:cubicBezTo>
                  <a:cubicBezTo>
                    <a:pt x="1562429" y="1703040"/>
                    <a:pt x="1570364" y="1699699"/>
                    <a:pt x="1578298" y="1695244"/>
                  </a:cubicBezTo>
                  <a:cubicBezTo>
                    <a:pt x="1583059" y="1691903"/>
                    <a:pt x="1587819" y="1687449"/>
                    <a:pt x="1592580" y="1686335"/>
                  </a:cubicBezTo>
                  <a:cubicBezTo>
                    <a:pt x="1603688" y="1684108"/>
                    <a:pt x="1611622" y="1677426"/>
                    <a:pt x="1621144" y="1672972"/>
                  </a:cubicBezTo>
                  <a:cubicBezTo>
                    <a:pt x="1629078" y="1669631"/>
                    <a:pt x="1633838" y="1662949"/>
                    <a:pt x="1641773" y="1661836"/>
                  </a:cubicBezTo>
                  <a:cubicBezTo>
                    <a:pt x="1654468" y="1659608"/>
                    <a:pt x="1663989" y="1654040"/>
                    <a:pt x="1675097" y="1648472"/>
                  </a:cubicBezTo>
                  <a:cubicBezTo>
                    <a:pt x="1681444" y="1645131"/>
                    <a:pt x="1689379" y="1642904"/>
                    <a:pt x="1697313" y="1644018"/>
                  </a:cubicBezTo>
                  <a:cubicBezTo>
                    <a:pt x="1702074" y="1645131"/>
                    <a:pt x="1708421" y="1644018"/>
                    <a:pt x="1711595" y="1642904"/>
                  </a:cubicBezTo>
                  <a:cubicBezTo>
                    <a:pt x="1717942" y="1640677"/>
                    <a:pt x="1724290" y="1637336"/>
                    <a:pt x="1730637" y="1635109"/>
                  </a:cubicBezTo>
                  <a:cubicBezTo>
                    <a:pt x="1735398" y="1632881"/>
                    <a:pt x="1740159" y="1630654"/>
                    <a:pt x="1744919" y="1630654"/>
                  </a:cubicBezTo>
                  <a:cubicBezTo>
                    <a:pt x="1760788" y="1629541"/>
                    <a:pt x="1773483" y="1627313"/>
                    <a:pt x="1781417" y="1616177"/>
                  </a:cubicBezTo>
                  <a:cubicBezTo>
                    <a:pt x="1784591" y="1611723"/>
                    <a:pt x="1800460" y="1606155"/>
                    <a:pt x="1806807" y="1608382"/>
                  </a:cubicBezTo>
                  <a:cubicBezTo>
                    <a:pt x="1817915" y="1611723"/>
                    <a:pt x="1825849" y="1609495"/>
                    <a:pt x="1832197" y="1602814"/>
                  </a:cubicBezTo>
                  <a:cubicBezTo>
                    <a:pt x="1836957" y="1599473"/>
                    <a:pt x="1843305" y="1600587"/>
                    <a:pt x="1848066" y="1602814"/>
                  </a:cubicBezTo>
                  <a:cubicBezTo>
                    <a:pt x="1851239" y="1605041"/>
                    <a:pt x="1854413" y="1606155"/>
                    <a:pt x="1857587" y="1606155"/>
                  </a:cubicBezTo>
                  <a:cubicBezTo>
                    <a:pt x="1868695" y="1607268"/>
                    <a:pt x="1881390" y="1606155"/>
                    <a:pt x="1892498" y="1607268"/>
                  </a:cubicBezTo>
                  <a:cubicBezTo>
                    <a:pt x="1902019" y="1608382"/>
                    <a:pt x="1911540" y="1606155"/>
                    <a:pt x="1917888" y="1601700"/>
                  </a:cubicBezTo>
                  <a:cubicBezTo>
                    <a:pt x="1924235" y="1597246"/>
                    <a:pt x="1928996" y="1597246"/>
                    <a:pt x="1938517" y="1599473"/>
                  </a:cubicBezTo>
                  <a:cubicBezTo>
                    <a:pt x="1946451" y="1601700"/>
                    <a:pt x="1952799" y="1607268"/>
                    <a:pt x="1963907" y="1606155"/>
                  </a:cubicBezTo>
                  <a:cubicBezTo>
                    <a:pt x="1973428" y="1605041"/>
                    <a:pt x="1984536" y="1608382"/>
                    <a:pt x="1995644" y="1605041"/>
                  </a:cubicBezTo>
                  <a:lnTo>
                    <a:pt x="2001991" y="1605041"/>
                  </a:lnTo>
                  <a:cubicBezTo>
                    <a:pt x="2011513" y="1607268"/>
                    <a:pt x="2021034" y="1608382"/>
                    <a:pt x="2028968" y="1613950"/>
                  </a:cubicBezTo>
                  <a:cubicBezTo>
                    <a:pt x="2038489" y="1619518"/>
                    <a:pt x="2040076" y="1578314"/>
                    <a:pt x="2049598" y="1582768"/>
                  </a:cubicBezTo>
                  <a:cubicBezTo>
                    <a:pt x="2063879" y="1589450"/>
                    <a:pt x="2060706" y="1582768"/>
                    <a:pt x="2074987" y="1588337"/>
                  </a:cubicBezTo>
                  <a:cubicBezTo>
                    <a:pt x="2086095" y="1591677"/>
                    <a:pt x="2081335" y="1579428"/>
                    <a:pt x="2094030" y="1581655"/>
                  </a:cubicBezTo>
                  <a:cubicBezTo>
                    <a:pt x="2095617" y="1581655"/>
                    <a:pt x="2114659" y="1590564"/>
                    <a:pt x="2114659" y="1589450"/>
                  </a:cubicBezTo>
                  <a:cubicBezTo>
                    <a:pt x="2122593" y="1586109"/>
                    <a:pt x="2130528" y="1552701"/>
                    <a:pt x="2138462" y="1553814"/>
                  </a:cubicBezTo>
                  <a:cubicBezTo>
                    <a:pt x="2154331" y="1557155"/>
                    <a:pt x="2168612" y="1554928"/>
                    <a:pt x="2182894" y="1550474"/>
                  </a:cubicBezTo>
                  <a:cubicBezTo>
                    <a:pt x="2190829" y="1548246"/>
                    <a:pt x="2203523" y="1540451"/>
                    <a:pt x="2209871" y="1543792"/>
                  </a:cubicBezTo>
                  <a:cubicBezTo>
                    <a:pt x="2220979" y="1549360"/>
                    <a:pt x="2232087" y="1551587"/>
                    <a:pt x="2244782" y="1552701"/>
                  </a:cubicBezTo>
                  <a:cubicBezTo>
                    <a:pt x="2246369" y="1552701"/>
                    <a:pt x="2247956" y="1553814"/>
                    <a:pt x="2249543" y="1554928"/>
                  </a:cubicBezTo>
                  <a:cubicBezTo>
                    <a:pt x="2254303" y="1559383"/>
                    <a:pt x="2276519" y="1547133"/>
                    <a:pt x="2281280" y="1551587"/>
                  </a:cubicBezTo>
                  <a:cubicBezTo>
                    <a:pt x="2287627" y="1558269"/>
                    <a:pt x="2293975" y="1564951"/>
                    <a:pt x="2300322" y="1570519"/>
                  </a:cubicBezTo>
                  <a:cubicBezTo>
                    <a:pt x="2303496" y="1572746"/>
                    <a:pt x="2308257" y="1573860"/>
                    <a:pt x="2309844" y="1576087"/>
                  </a:cubicBezTo>
                  <a:cubicBezTo>
                    <a:pt x="2311430" y="1581655"/>
                    <a:pt x="2314604" y="1583882"/>
                    <a:pt x="2322539" y="1583882"/>
                  </a:cubicBezTo>
                  <a:cubicBezTo>
                    <a:pt x="2327299" y="1583882"/>
                    <a:pt x="2332060" y="1584996"/>
                    <a:pt x="2335233" y="1587223"/>
                  </a:cubicBezTo>
                  <a:cubicBezTo>
                    <a:pt x="2343168" y="1590564"/>
                    <a:pt x="2349515" y="1593905"/>
                    <a:pt x="2355863" y="1597246"/>
                  </a:cubicBezTo>
                  <a:cubicBezTo>
                    <a:pt x="2363797" y="1600587"/>
                    <a:pt x="2371731" y="1603927"/>
                    <a:pt x="2374905" y="1609495"/>
                  </a:cubicBezTo>
                  <a:cubicBezTo>
                    <a:pt x="2376492" y="1611723"/>
                    <a:pt x="2378079" y="1612836"/>
                    <a:pt x="2379666" y="1613950"/>
                  </a:cubicBezTo>
                  <a:cubicBezTo>
                    <a:pt x="2386013" y="1618405"/>
                    <a:pt x="2392361" y="1621745"/>
                    <a:pt x="2398708" y="1626200"/>
                  </a:cubicBezTo>
                  <a:cubicBezTo>
                    <a:pt x="2408229" y="1631768"/>
                    <a:pt x="2416164" y="1638450"/>
                    <a:pt x="2425685" y="1644018"/>
                  </a:cubicBezTo>
                  <a:cubicBezTo>
                    <a:pt x="2428859" y="1645131"/>
                    <a:pt x="2432032" y="1647359"/>
                    <a:pt x="2435206" y="1648472"/>
                  </a:cubicBezTo>
                  <a:cubicBezTo>
                    <a:pt x="2441554" y="1650699"/>
                    <a:pt x="2447901" y="1652927"/>
                    <a:pt x="2452662" y="1656268"/>
                  </a:cubicBezTo>
                  <a:cubicBezTo>
                    <a:pt x="2457422" y="1659608"/>
                    <a:pt x="2479638" y="1639563"/>
                    <a:pt x="2482812" y="1644018"/>
                  </a:cubicBezTo>
                  <a:cubicBezTo>
                    <a:pt x="2482812" y="1645131"/>
                    <a:pt x="2484399" y="1645131"/>
                    <a:pt x="2485986" y="1645131"/>
                  </a:cubicBezTo>
                  <a:cubicBezTo>
                    <a:pt x="2495507" y="1650699"/>
                    <a:pt x="2505028" y="1648472"/>
                    <a:pt x="2514549" y="1646245"/>
                  </a:cubicBezTo>
                  <a:cubicBezTo>
                    <a:pt x="2517723" y="1645131"/>
                    <a:pt x="2520897" y="1644018"/>
                    <a:pt x="2522483" y="1645131"/>
                  </a:cubicBezTo>
                  <a:cubicBezTo>
                    <a:pt x="2533592" y="1648472"/>
                    <a:pt x="2541526" y="1656268"/>
                    <a:pt x="2555808" y="1657381"/>
                  </a:cubicBezTo>
                  <a:cubicBezTo>
                    <a:pt x="2555808" y="1657381"/>
                    <a:pt x="2557395" y="1657381"/>
                    <a:pt x="2557395" y="1658495"/>
                  </a:cubicBezTo>
                  <a:cubicBezTo>
                    <a:pt x="2560568" y="1665176"/>
                    <a:pt x="2570089" y="1665176"/>
                    <a:pt x="2578024" y="1666290"/>
                  </a:cubicBezTo>
                  <a:cubicBezTo>
                    <a:pt x="2582784" y="1666290"/>
                    <a:pt x="2587545" y="1667404"/>
                    <a:pt x="2590719" y="1668517"/>
                  </a:cubicBezTo>
                  <a:cubicBezTo>
                    <a:pt x="2600240" y="1671858"/>
                    <a:pt x="2609761" y="1676313"/>
                    <a:pt x="2620869" y="1678540"/>
                  </a:cubicBezTo>
                  <a:cubicBezTo>
                    <a:pt x="2635151" y="1681881"/>
                    <a:pt x="2649433" y="1684108"/>
                    <a:pt x="2660541" y="1689676"/>
                  </a:cubicBezTo>
                  <a:cubicBezTo>
                    <a:pt x="2662128" y="1689676"/>
                    <a:pt x="2663715" y="1689676"/>
                    <a:pt x="2663715" y="1690790"/>
                  </a:cubicBezTo>
                  <a:cubicBezTo>
                    <a:pt x="2668475" y="1693017"/>
                    <a:pt x="2676410" y="1694131"/>
                    <a:pt x="2679583" y="1697471"/>
                  </a:cubicBezTo>
                  <a:cubicBezTo>
                    <a:pt x="2684344" y="1704153"/>
                    <a:pt x="2697039" y="1703040"/>
                    <a:pt x="2703386" y="1708608"/>
                  </a:cubicBezTo>
                  <a:lnTo>
                    <a:pt x="2704973" y="1708608"/>
                  </a:lnTo>
                  <a:cubicBezTo>
                    <a:pt x="2711321" y="1708608"/>
                    <a:pt x="2717668" y="1709721"/>
                    <a:pt x="2725602" y="1709721"/>
                  </a:cubicBezTo>
                  <a:cubicBezTo>
                    <a:pt x="2728776" y="1708608"/>
                    <a:pt x="2733537" y="1706381"/>
                    <a:pt x="2736711" y="1706381"/>
                  </a:cubicBezTo>
                  <a:cubicBezTo>
                    <a:pt x="2750992" y="1709721"/>
                    <a:pt x="2765274" y="1709721"/>
                    <a:pt x="2774795" y="1700813"/>
                  </a:cubicBezTo>
                  <a:cubicBezTo>
                    <a:pt x="2776382" y="1699699"/>
                    <a:pt x="2779556" y="1699699"/>
                    <a:pt x="2782730" y="1699699"/>
                  </a:cubicBezTo>
                  <a:lnTo>
                    <a:pt x="2795425" y="1699699"/>
                  </a:lnTo>
                  <a:cubicBezTo>
                    <a:pt x="2809706" y="1697471"/>
                    <a:pt x="2822401" y="1695244"/>
                    <a:pt x="2836683" y="1694131"/>
                  </a:cubicBezTo>
                  <a:cubicBezTo>
                    <a:pt x="2843031" y="1693017"/>
                    <a:pt x="2850965" y="1695244"/>
                    <a:pt x="2857312" y="1696358"/>
                  </a:cubicBezTo>
                  <a:cubicBezTo>
                    <a:pt x="2863660" y="1697471"/>
                    <a:pt x="2870007" y="1697471"/>
                    <a:pt x="2876355" y="1697471"/>
                  </a:cubicBezTo>
                  <a:cubicBezTo>
                    <a:pt x="2884289" y="1697471"/>
                    <a:pt x="2890637" y="1695244"/>
                    <a:pt x="2898571" y="1695244"/>
                  </a:cubicBezTo>
                  <a:cubicBezTo>
                    <a:pt x="2904918" y="1694131"/>
                    <a:pt x="2912853" y="1694131"/>
                    <a:pt x="2919200" y="1693017"/>
                  </a:cubicBezTo>
                  <a:cubicBezTo>
                    <a:pt x="2933482" y="1690790"/>
                    <a:pt x="2946177" y="1688562"/>
                    <a:pt x="2960459" y="1687449"/>
                  </a:cubicBezTo>
                  <a:cubicBezTo>
                    <a:pt x="2969980" y="1649586"/>
                    <a:pt x="2968393" y="1605041"/>
                    <a:pt x="2968393" y="1559383"/>
                  </a:cubicBezTo>
                  <a:close/>
                </a:path>
              </a:pathLst>
            </a:custGeom>
            <a:blipFill>
              <a:blip r:embed="rId7"/>
              <a:stretch>
                <a:fillRect l="-27" t="-5944" r="-26" b="-594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95412" y="1128186"/>
            <a:ext cx="424338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Fälligkeit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96400" y="1128186"/>
            <a:ext cx="7586548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Familienstreitsachen</a:t>
            </a:r>
            <a:endParaRPr lang="en-US" sz="49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 rot="854020">
            <a:off x="1364482" y="7222343"/>
            <a:ext cx="138685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Antrag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81174" y="2874967"/>
            <a:ext cx="5208740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9 I FamGKG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96229" y="2873384"/>
            <a:ext cx="6648619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9 II FamGKG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78010" y="5583340"/>
            <a:ext cx="6966839" cy="27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Entscheidungs-gebühren werden erst mit der Entscheidung/ Handlung fällig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804350"/>
            <a:ext cx="7792483" cy="3436499"/>
            <a:chOff x="0" y="0"/>
            <a:chExt cx="2987967" cy="1317699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2990507" cy="1316912"/>
            </a:xfrm>
            <a:custGeom>
              <a:avLst/>
              <a:gdLst/>
              <a:ahLst/>
              <a:cxnLst/>
              <a:rect l="l" t="t" r="r" b="b"/>
              <a:pathLst>
                <a:path w="2990507" h="1316912">
                  <a:moveTo>
                    <a:pt x="2988909" y="1165509"/>
                  </a:moveTo>
                  <a:cubicBezTo>
                    <a:pt x="2987311" y="836916"/>
                    <a:pt x="2968137" y="392692"/>
                    <a:pt x="2968137" y="64931"/>
                  </a:cubicBezTo>
                  <a:cubicBezTo>
                    <a:pt x="2968137" y="59940"/>
                    <a:pt x="2969735" y="54948"/>
                    <a:pt x="2969735" y="50789"/>
                  </a:cubicBezTo>
                  <a:cubicBezTo>
                    <a:pt x="2968137" y="49957"/>
                    <a:pt x="2966540" y="49957"/>
                    <a:pt x="2964942" y="49125"/>
                  </a:cubicBezTo>
                  <a:cubicBezTo>
                    <a:pt x="2964942" y="49125"/>
                    <a:pt x="2963344" y="49957"/>
                    <a:pt x="2963344" y="50789"/>
                  </a:cubicBezTo>
                  <a:cubicBezTo>
                    <a:pt x="2960148" y="54948"/>
                    <a:pt x="2953757" y="54948"/>
                    <a:pt x="2947365" y="54948"/>
                  </a:cubicBezTo>
                  <a:cubicBezTo>
                    <a:pt x="2939376" y="54117"/>
                    <a:pt x="2931387" y="49957"/>
                    <a:pt x="2921800" y="51621"/>
                  </a:cubicBezTo>
                  <a:cubicBezTo>
                    <a:pt x="2918604" y="52453"/>
                    <a:pt x="2912213" y="50789"/>
                    <a:pt x="2910615" y="49125"/>
                  </a:cubicBezTo>
                  <a:cubicBezTo>
                    <a:pt x="2905822" y="45798"/>
                    <a:pt x="2899430" y="45798"/>
                    <a:pt x="2893039" y="47462"/>
                  </a:cubicBezTo>
                  <a:cubicBezTo>
                    <a:pt x="2889843" y="48293"/>
                    <a:pt x="2886647" y="47462"/>
                    <a:pt x="2883452" y="47462"/>
                  </a:cubicBezTo>
                  <a:cubicBezTo>
                    <a:pt x="2878658" y="47462"/>
                    <a:pt x="2872267" y="46630"/>
                    <a:pt x="2867473" y="45798"/>
                  </a:cubicBezTo>
                  <a:cubicBezTo>
                    <a:pt x="2865875" y="45798"/>
                    <a:pt x="2862680" y="44966"/>
                    <a:pt x="2861082" y="44966"/>
                  </a:cubicBezTo>
                  <a:cubicBezTo>
                    <a:pt x="2856288" y="44134"/>
                    <a:pt x="2851495" y="41638"/>
                    <a:pt x="2846701" y="44966"/>
                  </a:cubicBezTo>
                  <a:cubicBezTo>
                    <a:pt x="2846701" y="44966"/>
                    <a:pt x="2843506" y="44966"/>
                    <a:pt x="2841908" y="44134"/>
                  </a:cubicBezTo>
                  <a:cubicBezTo>
                    <a:pt x="2840310" y="42470"/>
                    <a:pt x="2838712" y="39975"/>
                    <a:pt x="2837114" y="38311"/>
                  </a:cubicBezTo>
                  <a:cubicBezTo>
                    <a:pt x="2833919" y="35815"/>
                    <a:pt x="2833919" y="31656"/>
                    <a:pt x="2829125" y="29992"/>
                  </a:cubicBezTo>
                  <a:cubicBezTo>
                    <a:pt x="2825929" y="29160"/>
                    <a:pt x="2824331" y="28328"/>
                    <a:pt x="2822734" y="26665"/>
                  </a:cubicBezTo>
                  <a:cubicBezTo>
                    <a:pt x="2822734" y="25833"/>
                    <a:pt x="2819538" y="25001"/>
                    <a:pt x="2819538" y="24169"/>
                  </a:cubicBezTo>
                  <a:lnTo>
                    <a:pt x="2814745" y="21673"/>
                  </a:lnTo>
                  <a:cubicBezTo>
                    <a:pt x="2813147" y="20009"/>
                    <a:pt x="2811549" y="17514"/>
                    <a:pt x="2808353" y="16682"/>
                  </a:cubicBezTo>
                  <a:cubicBezTo>
                    <a:pt x="2801962" y="14186"/>
                    <a:pt x="2800364" y="10859"/>
                    <a:pt x="2803559" y="6699"/>
                  </a:cubicBezTo>
                  <a:cubicBezTo>
                    <a:pt x="2798766" y="5868"/>
                    <a:pt x="2795570" y="4204"/>
                    <a:pt x="2790777" y="4204"/>
                  </a:cubicBezTo>
                  <a:cubicBezTo>
                    <a:pt x="2771603" y="5036"/>
                    <a:pt x="2750831" y="6699"/>
                    <a:pt x="2731656" y="7531"/>
                  </a:cubicBezTo>
                  <a:cubicBezTo>
                    <a:pt x="2728461" y="7531"/>
                    <a:pt x="2723667" y="8363"/>
                    <a:pt x="2722070" y="9195"/>
                  </a:cubicBezTo>
                  <a:cubicBezTo>
                    <a:pt x="2709287" y="13354"/>
                    <a:pt x="2696504" y="10027"/>
                    <a:pt x="2683721" y="9195"/>
                  </a:cubicBezTo>
                  <a:cubicBezTo>
                    <a:pt x="2674134" y="9195"/>
                    <a:pt x="2664547" y="6699"/>
                    <a:pt x="2654960" y="5868"/>
                  </a:cubicBezTo>
                  <a:cubicBezTo>
                    <a:pt x="2643775" y="5036"/>
                    <a:pt x="2634188" y="5868"/>
                    <a:pt x="2623003" y="5036"/>
                  </a:cubicBezTo>
                  <a:cubicBezTo>
                    <a:pt x="2621405" y="5036"/>
                    <a:pt x="2619807" y="4204"/>
                    <a:pt x="2618210" y="3372"/>
                  </a:cubicBezTo>
                  <a:cubicBezTo>
                    <a:pt x="2615014" y="0"/>
                    <a:pt x="2608623" y="1270"/>
                    <a:pt x="2605427" y="2540"/>
                  </a:cubicBezTo>
                  <a:cubicBezTo>
                    <a:pt x="2600633" y="4204"/>
                    <a:pt x="2599036" y="6699"/>
                    <a:pt x="2595840" y="9195"/>
                  </a:cubicBezTo>
                  <a:cubicBezTo>
                    <a:pt x="2587851" y="10027"/>
                    <a:pt x="2576666" y="10859"/>
                    <a:pt x="2568676" y="13354"/>
                  </a:cubicBezTo>
                  <a:cubicBezTo>
                    <a:pt x="2562285" y="15018"/>
                    <a:pt x="2559090" y="15850"/>
                    <a:pt x="2554296" y="14186"/>
                  </a:cubicBezTo>
                  <a:lnTo>
                    <a:pt x="2552698" y="15018"/>
                  </a:lnTo>
                  <a:cubicBezTo>
                    <a:pt x="2555894" y="16682"/>
                    <a:pt x="2557492" y="19178"/>
                    <a:pt x="2560687" y="20841"/>
                  </a:cubicBezTo>
                  <a:cubicBezTo>
                    <a:pt x="2555894" y="21673"/>
                    <a:pt x="2549502" y="23337"/>
                    <a:pt x="2546307" y="22505"/>
                  </a:cubicBezTo>
                  <a:cubicBezTo>
                    <a:pt x="2538318" y="21673"/>
                    <a:pt x="2535122" y="23337"/>
                    <a:pt x="2528730" y="25001"/>
                  </a:cubicBezTo>
                  <a:cubicBezTo>
                    <a:pt x="2522339" y="27496"/>
                    <a:pt x="2514350" y="29160"/>
                    <a:pt x="2507958" y="30824"/>
                  </a:cubicBezTo>
                  <a:cubicBezTo>
                    <a:pt x="2506361" y="30824"/>
                    <a:pt x="2504763" y="30824"/>
                    <a:pt x="2503165" y="29992"/>
                  </a:cubicBezTo>
                  <a:cubicBezTo>
                    <a:pt x="2501567" y="29992"/>
                    <a:pt x="2499969" y="29160"/>
                    <a:pt x="2499969" y="29160"/>
                  </a:cubicBezTo>
                  <a:cubicBezTo>
                    <a:pt x="2491980" y="30824"/>
                    <a:pt x="2483991" y="32488"/>
                    <a:pt x="2476001" y="30824"/>
                  </a:cubicBezTo>
                  <a:cubicBezTo>
                    <a:pt x="2474404" y="30824"/>
                    <a:pt x="2474404" y="31656"/>
                    <a:pt x="2472806" y="31656"/>
                  </a:cubicBezTo>
                  <a:cubicBezTo>
                    <a:pt x="2463219" y="33320"/>
                    <a:pt x="2456827" y="39143"/>
                    <a:pt x="2444045" y="39143"/>
                  </a:cubicBezTo>
                  <a:cubicBezTo>
                    <a:pt x="2434458" y="39143"/>
                    <a:pt x="2424871" y="43302"/>
                    <a:pt x="2415284" y="43302"/>
                  </a:cubicBezTo>
                  <a:cubicBezTo>
                    <a:pt x="2404098" y="44134"/>
                    <a:pt x="2394512" y="45798"/>
                    <a:pt x="2384924" y="48293"/>
                  </a:cubicBezTo>
                  <a:cubicBezTo>
                    <a:pt x="2381729" y="49125"/>
                    <a:pt x="2378533" y="49125"/>
                    <a:pt x="2376935" y="49125"/>
                  </a:cubicBezTo>
                  <a:cubicBezTo>
                    <a:pt x="2368946" y="47462"/>
                    <a:pt x="2364152" y="49957"/>
                    <a:pt x="2360957" y="52453"/>
                  </a:cubicBezTo>
                  <a:cubicBezTo>
                    <a:pt x="2352968" y="58276"/>
                    <a:pt x="2340185" y="59940"/>
                    <a:pt x="2329000" y="61604"/>
                  </a:cubicBezTo>
                  <a:cubicBezTo>
                    <a:pt x="2314619" y="63267"/>
                    <a:pt x="2300239" y="64099"/>
                    <a:pt x="2285858" y="64931"/>
                  </a:cubicBezTo>
                  <a:cubicBezTo>
                    <a:pt x="2284260" y="64931"/>
                    <a:pt x="2282663" y="67427"/>
                    <a:pt x="2279467" y="68259"/>
                  </a:cubicBezTo>
                  <a:cubicBezTo>
                    <a:pt x="2277869" y="68259"/>
                    <a:pt x="2276271" y="67427"/>
                    <a:pt x="2276271" y="67427"/>
                  </a:cubicBezTo>
                  <a:cubicBezTo>
                    <a:pt x="2268282" y="72418"/>
                    <a:pt x="2263488" y="79905"/>
                    <a:pt x="2247510" y="79073"/>
                  </a:cubicBezTo>
                  <a:lnTo>
                    <a:pt x="2245912" y="79073"/>
                  </a:lnTo>
                  <a:cubicBezTo>
                    <a:pt x="2233129" y="83232"/>
                    <a:pt x="2220346" y="81569"/>
                    <a:pt x="2209162" y="79905"/>
                  </a:cubicBezTo>
                  <a:cubicBezTo>
                    <a:pt x="2205966" y="79905"/>
                    <a:pt x="2201172" y="78241"/>
                    <a:pt x="2199575" y="76577"/>
                  </a:cubicBezTo>
                  <a:cubicBezTo>
                    <a:pt x="2194781" y="71586"/>
                    <a:pt x="2181998" y="69922"/>
                    <a:pt x="2172411" y="71586"/>
                  </a:cubicBezTo>
                  <a:cubicBezTo>
                    <a:pt x="2164422" y="73250"/>
                    <a:pt x="2156433" y="74082"/>
                    <a:pt x="2148444" y="75746"/>
                  </a:cubicBezTo>
                  <a:cubicBezTo>
                    <a:pt x="2135661" y="77409"/>
                    <a:pt x="2124476" y="78241"/>
                    <a:pt x="2111693" y="74914"/>
                  </a:cubicBezTo>
                  <a:cubicBezTo>
                    <a:pt x="2098910" y="71586"/>
                    <a:pt x="2089323" y="74082"/>
                    <a:pt x="2082932" y="81569"/>
                  </a:cubicBezTo>
                  <a:cubicBezTo>
                    <a:pt x="2078139" y="86560"/>
                    <a:pt x="2065356" y="87392"/>
                    <a:pt x="2057367" y="83232"/>
                  </a:cubicBezTo>
                  <a:cubicBezTo>
                    <a:pt x="2052573" y="80737"/>
                    <a:pt x="2049377" y="81569"/>
                    <a:pt x="2044584" y="83232"/>
                  </a:cubicBezTo>
                  <a:lnTo>
                    <a:pt x="2034997" y="88224"/>
                  </a:lnTo>
                  <a:cubicBezTo>
                    <a:pt x="2033399" y="89056"/>
                    <a:pt x="2030203" y="89056"/>
                    <a:pt x="2028605" y="89056"/>
                  </a:cubicBezTo>
                  <a:lnTo>
                    <a:pt x="2019018" y="89056"/>
                  </a:lnTo>
                  <a:cubicBezTo>
                    <a:pt x="2012627" y="89056"/>
                    <a:pt x="2006236" y="88224"/>
                    <a:pt x="1999844" y="87392"/>
                  </a:cubicBezTo>
                  <a:cubicBezTo>
                    <a:pt x="1991855" y="86560"/>
                    <a:pt x="1985464" y="84064"/>
                    <a:pt x="1977474" y="83232"/>
                  </a:cubicBezTo>
                  <a:cubicBezTo>
                    <a:pt x="1964692" y="82401"/>
                    <a:pt x="1961496" y="76577"/>
                    <a:pt x="1956703" y="72418"/>
                  </a:cubicBezTo>
                  <a:cubicBezTo>
                    <a:pt x="1953507" y="69922"/>
                    <a:pt x="1947115" y="66595"/>
                    <a:pt x="1940724" y="67427"/>
                  </a:cubicBezTo>
                  <a:cubicBezTo>
                    <a:pt x="1934333" y="69090"/>
                    <a:pt x="1927941" y="67427"/>
                    <a:pt x="1923148" y="66595"/>
                  </a:cubicBezTo>
                  <a:cubicBezTo>
                    <a:pt x="1921550" y="66595"/>
                    <a:pt x="1918354" y="65763"/>
                    <a:pt x="1916756" y="65763"/>
                  </a:cubicBezTo>
                  <a:cubicBezTo>
                    <a:pt x="1905571" y="64099"/>
                    <a:pt x="1897582" y="67427"/>
                    <a:pt x="1889593" y="71586"/>
                  </a:cubicBezTo>
                  <a:lnTo>
                    <a:pt x="1883202" y="74914"/>
                  </a:lnTo>
                  <a:cubicBezTo>
                    <a:pt x="1881604" y="75746"/>
                    <a:pt x="1881604" y="77409"/>
                    <a:pt x="1880006" y="78241"/>
                  </a:cubicBezTo>
                  <a:cubicBezTo>
                    <a:pt x="1870419" y="82401"/>
                    <a:pt x="1860832" y="80737"/>
                    <a:pt x="1849647" y="78241"/>
                  </a:cubicBezTo>
                  <a:cubicBezTo>
                    <a:pt x="1840060" y="75746"/>
                    <a:pt x="1828875" y="78241"/>
                    <a:pt x="1825679" y="83232"/>
                  </a:cubicBezTo>
                  <a:cubicBezTo>
                    <a:pt x="1824081" y="86560"/>
                    <a:pt x="1822484" y="89056"/>
                    <a:pt x="1814494" y="90719"/>
                  </a:cubicBezTo>
                  <a:cubicBezTo>
                    <a:pt x="1806505" y="93215"/>
                    <a:pt x="1796918" y="94879"/>
                    <a:pt x="1795320" y="100702"/>
                  </a:cubicBezTo>
                  <a:cubicBezTo>
                    <a:pt x="1795320" y="101534"/>
                    <a:pt x="1793722" y="102366"/>
                    <a:pt x="1792125" y="102366"/>
                  </a:cubicBezTo>
                  <a:cubicBezTo>
                    <a:pt x="1787331" y="103198"/>
                    <a:pt x="1784135" y="104029"/>
                    <a:pt x="1779342" y="104861"/>
                  </a:cubicBezTo>
                  <a:lnTo>
                    <a:pt x="1764961" y="104861"/>
                  </a:lnTo>
                  <a:cubicBezTo>
                    <a:pt x="1755374" y="104029"/>
                    <a:pt x="1745787" y="102366"/>
                    <a:pt x="1736200" y="101534"/>
                  </a:cubicBezTo>
                  <a:cubicBezTo>
                    <a:pt x="1725015" y="100702"/>
                    <a:pt x="1715428" y="104029"/>
                    <a:pt x="1704243" y="104861"/>
                  </a:cubicBezTo>
                  <a:lnTo>
                    <a:pt x="1702645" y="105693"/>
                  </a:lnTo>
                  <a:cubicBezTo>
                    <a:pt x="1699450" y="108189"/>
                    <a:pt x="1694656" y="107357"/>
                    <a:pt x="1691461" y="105693"/>
                  </a:cubicBezTo>
                  <a:cubicBezTo>
                    <a:pt x="1685069" y="102366"/>
                    <a:pt x="1673884" y="101534"/>
                    <a:pt x="1665895" y="103198"/>
                  </a:cubicBezTo>
                  <a:cubicBezTo>
                    <a:pt x="1656308" y="105693"/>
                    <a:pt x="1646721" y="107357"/>
                    <a:pt x="1637134" y="109021"/>
                  </a:cubicBezTo>
                  <a:cubicBezTo>
                    <a:pt x="1633938" y="109021"/>
                    <a:pt x="1630742" y="108189"/>
                    <a:pt x="1629145" y="108189"/>
                  </a:cubicBezTo>
                  <a:cubicBezTo>
                    <a:pt x="1625949" y="108189"/>
                    <a:pt x="1621155" y="107357"/>
                    <a:pt x="1619558" y="108189"/>
                  </a:cubicBezTo>
                  <a:cubicBezTo>
                    <a:pt x="1606775" y="113180"/>
                    <a:pt x="1593992" y="111516"/>
                    <a:pt x="1582807" y="108189"/>
                  </a:cubicBezTo>
                  <a:cubicBezTo>
                    <a:pt x="1576416" y="106525"/>
                    <a:pt x="1566829" y="104861"/>
                    <a:pt x="1563633" y="99870"/>
                  </a:cubicBezTo>
                  <a:cubicBezTo>
                    <a:pt x="1562035" y="96543"/>
                    <a:pt x="1555644" y="93215"/>
                    <a:pt x="1550850" y="90719"/>
                  </a:cubicBezTo>
                  <a:cubicBezTo>
                    <a:pt x="1542861" y="86560"/>
                    <a:pt x="1534872" y="80737"/>
                    <a:pt x="1520491" y="80737"/>
                  </a:cubicBezTo>
                  <a:cubicBezTo>
                    <a:pt x="1517296" y="80737"/>
                    <a:pt x="1514100" y="77409"/>
                    <a:pt x="1512502" y="78241"/>
                  </a:cubicBezTo>
                  <a:cubicBezTo>
                    <a:pt x="1506111" y="79073"/>
                    <a:pt x="1506111" y="77409"/>
                    <a:pt x="1502915" y="75746"/>
                  </a:cubicBezTo>
                  <a:cubicBezTo>
                    <a:pt x="1499719" y="74082"/>
                    <a:pt x="1494926" y="72418"/>
                    <a:pt x="1491730" y="69922"/>
                  </a:cubicBezTo>
                  <a:cubicBezTo>
                    <a:pt x="1486937" y="66595"/>
                    <a:pt x="1482143" y="62435"/>
                    <a:pt x="1477349" y="59108"/>
                  </a:cubicBezTo>
                  <a:cubicBezTo>
                    <a:pt x="1472556" y="55780"/>
                    <a:pt x="1469360" y="51621"/>
                    <a:pt x="1464567" y="48293"/>
                  </a:cubicBezTo>
                  <a:cubicBezTo>
                    <a:pt x="1462969" y="47462"/>
                    <a:pt x="1458175" y="46630"/>
                    <a:pt x="1456577" y="47462"/>
                  </a:cubicBezTo>
                  <a:lnTo>
                    <a:pt x="1437403" y="52453"/>
                  </a:lnTo>
                  <a:cubicBezTo>
                    <a:pt x="1434208" y="53285"/>
                    <a:pt x="1432610" y="54948"/>
                    <a:pt x="1431012" y="56612"/>
                  </a:cubicBezTo>
                  <a:lnTo>
                    <a:pt x="1429414" y="55780"/>
                  </a:lnTo>
                  <a:cubicBezTo>
                    <a:pt x="1431012" y="53285"/>
                    <a:pt x="1432610" y="50789"/>
                    <a:pt x="1434208" y="49957"/>
                  </a:cubicBezTo>
                  <a:lnTo>
                    <a:pt x="1415034" y="47462"/>
                  </a:lnTo>
                  <a:cubicBezTo>
                    <a:pt x="1410240" y="46630"/>
                    <a:pt x="1402251" y="46630"/>
                    <a:pt x="1399055" y="46630"/>
                  </a:cubicBezTo>
                  <a:lnTo>
                    <a:pt x="1373490" y="46630"/>
                  </a:lnTo>
                  <a:cubicBezTo>
                    <a:pt x="1363903" y="46630"/>
                    <a:pt x="1355913" y="45798"/>
                    <a:pt x="1346326" y="46630"/>
                  </a:cubicBezTo>
                  <a:cubicBezTo>
                    <a:pt x="1339935" y="47462"/>
                    <a:pt x="1335141" y="45798"/>
                    <a:pt x="1330348" y="44134"/>
                  </a:cubicBezTo>
                  <a:cubicBezTo>
                    <a:pt x="1317565" y="39143"/>
                    <a:pt x="1304782" y="33320"/>
                    <a:pt x="1287206" y="35815"/>
                  </a:cubicBezTo>
                  <a:cubicBezTo>
                    <a:pt x="1285608" y="35815"/>
                    <a:pt x="1282412" y="34983"/>
                    <a:pt x="1280815" y="34151"/>
                  </a:cubicBezTo>
                  <a:cubicBezTo>
                    <a:pt x="1276021" y="33320"/>
                    <a:pt x="1272825" y="31656"/>
                    <a:pt x="1266434" y="29992"/>
                  </a:cubicBezTo>
                  <a:cubicBezTo>
                    <a:pt x="1266434" y="32488"/>
                    <a:pt x="1266434" y="33320"/>
                    <a:pt x="1268032" y="34983"/>
                  </a:cubicBezTo>
                  <a:cubicBezTo>
                    <a:pt x="1264836" y="36647"/>
                    <a:pt x="1263238" y="35815"/>
                    <a:pt x="1261641" y="34983"/>
                  </a:cubicBezTo>
                  <a:cubicBezTo>
                    <a:pt x="1260043" y="35815"/>
                    <a:pt x="1258445" y="37479"/>
                    <a:pt x="1256847" y="37479"/>
                  </a:cubicBezTo>
                  <a:cubicBezTo>
                    <a:pt x="1248858" y="39143"/>
                    <a:pt x="1240869" y="39975"/>
                    <a:pt x="1232879" y="41638"/>
                  </a:cubicBezTo>
                  <a:cubicBezTo>
                    <a:pt x="1229684" y="42470"/>
                    <a:pt x="1226488" y="43302"/>
                    <a:pt x="1224890" y="44134"/>
                  </a:cubicBezTo>
                  <a:cubicBezTo>
                    <a:pt x="1218499" y="46630"/>
                    <a:pt x="1213705" y="50789"/>
                    <a:pt x="1202520" y="49957"/>
                  </a:cubicBezTo>
                  <a:cubicBezTo>
                    <a:pt x="1200922" y="49957"/>
                    <a:pt x="1197727" y="51621"/>
                    <a:pt x="1194531" y="51621"/>
                  </a:cubicBezTo>
                  <a:cubicBezTo>
                    <a:pt x="1191335" y="52453"/>
                    <a:pt x="1186542" y="52453"/>
                    <a:pt x="1183346" y="53285"/>
                  </a:cubicBezTo>
                  <a:lnTo>
                    <a:pt x="1180151" y="53285"/>
                  </a:lnTo>
                  <a:cubicBezTo>
                    <a:pt x="1170563" y="54948"/>
                    <a:pt x="1162574" y="56612"/>
                    <a:pt x="1152987" y="57444"/>
                  </a:cubicBezTo>
                  <a:lnTo>
                    <a:pt x="1146596" y="57444"/>
                  </a:lnTo>
                  <a:cubicBezTo>
                    <a:pt x="1138607" y="57444"/>
                    <a:pt x="1132215" y="56612"/>
                    <a:pt x="1124226" y="56612"/>
                  </a:cubicBezTo>
                  <a:cubicBezTo>
                    <a:pt x="1116237" y="56612"/>
                    <a:pt x="1108248" y="58276"/>
                    <a:pt x="1100258" y="58276"/>
                  </a:cubicBezTo>
                  <a:cubicBezTo>
                    <a:pt x="1090671" y="58276"/>
                    <a:pt x="1079486" y="58276"/>
                    <a:pt x="1071497" y="54948"/>
                  </a:cubicBezTo>
                  <a:cubicBezTo>
                    <a:pt x="1069899" y="54117"/>
                    <a:pt x="1065106" y="54117"/>
                    <a:pt x="1061910" y="54948"/>
                  </a:cubicBezTo>
                  <a:cubicBezTo>
                    <a:pt x="1050725" y="55780"/>
                    <a:pt x="1039540" y="56612"/>
                    <a:pt x="1029953" y="58276"/>
                  </a:cubicBezTo>
                  <a:cubicBezTo>
                    <a:pt x="1020366" y="59940"/>
                    <a:pt x="1015573" y="58276"/>
                    <a:pt x="1012377" y="54117"/>
                  </a:cubicBezTo>
                  <a:cubicBezTo>
                    <a:pt x="1010779" y="52453"/>
                    <a:pt x="1007583" y="50789"/>
                    <a:pt x="1004388" y="49125"/>
                  </a:cubicBezTo>
                  <a:cubicBezTo>
                    <a:pt x="999594" y="47462"/>
                    <a:pt x="994801" y="44966"/>
                    <a:pt x="990007" y="44966"/>
                  </a:cubicBezTo>
                  <a:cubicBezTo>
                    <a:pt x="978822" y="44966"/>
                    <a:pt x="972431" y="41638"/>
                    <a:pt x="964442" y="39143"/>
                  </a:cubicBezTo>
                  <a:cubicBezTo>
                    <a:pt x="951659" y="34983"/>
                    <a:pt x="940474" y="29992"/>
                    <a:pt x="924496" y="30824"/>
                  </a:cubicBezTo>
                  <a:lnTo>
                    <a:pt x="924496" y="26665"/>
                  </a:lnTo>
                  <a:cubicBezTo>
                    <a:pt x="927691" y="26665"/>
                    <a:pt x="930887" y="26665"/>
                    <a:pt x="934083" y="25833"/>
                  </a:cubicBezTo>
                  <a:cubicBezTo>
                    <a:pt x="929289" y="24169"/>
                    <a:pt x="929289" y="21673"/>
                    <a:pt x="926093" y="20009"/>
                  </a:cubicBezTo>
                  <a:cubicBezTo>
                    <a:pt x="919702" y="17514"/>
                    <a:pt x="913311" y="16682"/>
                    <a:pt x="906919" y="15018"/>
                  </a:cubicBezTo>
                  <a:cubicBezTo>
                    <a:pt x="902126" y="14186"/>
                    <a:pt x="895734" y="14186"/>
                    <a:pt x="898930" y="18346"/>
                  </a:cubicBezTo>
                  <a:cubicBezTo>
                    <a:pt x="890941" y="19178"/>
                    <a:pt x="884549" y="19178"/>
                    <a:pt x="881354" y="20841"/>
                  </a:cubicBezTo>
                  <a:cubicBezTo>
                    <a:pt x="874962" y="23337"/>
                    <a:pt x="868571" y="21673"/>
                    <a:pt x="863778" y="20009"/>
                  </a:cubicBezTo>
                  <a:cubicBezTo>
                    <a:pt x="860582" y="19178"/>
                    <a:pt x="857386" y="18346"/>
                    <a:pt x="854190" y="19178"/>
                  </a:cubicBezTo>
                  <a:cubicBezTo>
                    <a:pt x="835016" y="24169"/>
                    <a:pt x="815842" y="21673"/>
                    <a:pt x="796668" y="21673"/>
                  </a:cubicBezTo>
                  <a:cubicBezTo>
                    <a:pt x="793472" y="21673"/>
                    <a:pt x="790277" y="20841"/>
                    <a:pt x="785483" y="20841"/>
                  </a:cubicBezTo>
                  <a:cubicBezTo>
                    <a:pt x="779092" y="20009"/>
                    <a:pt x="774298" y="18346"/>
                    <a:pt x="767907" y="17514"/>
                  </a:cubicBezTo>
                  <a:cubicBezTo>
                    <a:pt x="761516" y="16682"/>
                    <a:pt x="753526" y="15850"/>
                    <a:pt x="747135" y="15018"/>
                  </a:cubicBezTo>
                  <a:lnTo>
                    <a:pt x="742341" y="15018"/>
                  </a:lnTo>
                  <a:cubicBezTo>
                    <a:pt x="731157" y="15018"/>
                    <a:pt x="719972" y="15850"/>
                    <a:pt x="710385" y="15850"/>
                  </a:cubicBezTo>
                  <a:cubicBezTo>
                    <a:pt x="702395" y="15850"/>
                    <a:pt x="694406" y="14186"/>
                    <a:pt x="684819" y="13354"/>
                  </a:cubicBezTo>
                  <a:cubicBezTo>
                    <a:pt x="683221" y="6699"/>
                    <a:pt x="670438" y="8363"/>
                    <a:pt x="662449" y="5036"/>
                  </a:cubicBezTo>
                  <a:cubicBezTo>
                    <a:pt x="660851" y="4204"/>
                    <a:pt x="657656" y="5036"/>
                    <a:pt x="656058" y="5036"/>
                  </a:cubicBezTo>
                  <a:cubicBezTo>
                    <a:pt x="646471" y="4204"/>
                    <a:pt x="640079" y="6699"/>
                    <a:pt x="636884" y="10859"/>
                  </a:cubicBezTo>
                  <a:cubicBezTo>
                    <a:pt x="632090" y="15018"/>
                    <a:pt x="619307" y="16682"/>
                    <a:pt x="624101" y="23337"/>
                  </a:cubicBezTo>
                  <a:cubicBezTo>
                    <a:pt x="625699" y="24169"/>
                    <a:pt x="628895" y="25001"/>
                    <a:pt x="630492" y="26665"/>
                  </a:cubicBezTo>
                  <a:cubicBezTo>
                    <a:pt x="630492" y="29160"/>
                    <a:pt x="628895" y="30824"/>
                    <a:pt x="624101" y="29992"/>
                  </a:cubicBezTo>
                  <a:cubicBezTo>
                    <a:pt x="622503" y="29992"/>
                    <a:pt x="620905" y="31656"/>
                    <a:pt x="619307" y="32488"/>
                  </a:cubicBezTo>
                  <a:cubicBezTo>
                    <a:pt x="617710" y="33320"/>
                    <a:pt x="617710" y="34983"/>
                    <a:pt x="616112" y="34983"/>
                  </a:cubicBezTo>
                  <a:cubicBezTo>
                    <a:pt x="606525" y="36647"/>
                    <a:pt x="600133" y="40807"/>
                    <a:pt x="588948" y="39975"/>
                  </a:cubicBezTo>
                  <a:lnTo>
                    <a:pt x="585753" y="39975"/>
                  </a:lnTo>
                  <a:cubicBezTo>
                    <a:pt x="576166" y="44134"/>
                    <a:pt x="566579" y="43302"/>
                    <a:pt x="555394" y="42470"/>
                  </a:cubicBezTo>
                  <a:cubicBezTo>
                    <a:pt x="550600" y="41638"/>
                    <a:pt x="544209" y="42470"/>
                    <a:pt x="537817" y="42470"/>
                  </a:cubicBezTo>
                  <a:cubicBezTo>
                    <a:pt x="533024" y="42470"/>
                    <a:pt x="528230" y="42470"/>
                    <a:pt x="523437" y="40807"/>
                  </a:cubicBezTo>
                  <a:cubicBezTo>
                    <a:pt x="517045" y="39143"/>
                    <a:pt x="510654" y="36647"/>
                    <a:pt x="504263" y="34983"/>
                  </a:cubicBezTo>
                  <a:cubicBezTo>
                    <a:pt x="497871" y="33320"/>
                    <a:pt x="489882" y="33320"/>
                    <a:pt x="489882" y="27496"/>
                  </a:cubicBezTo>
                  <a:cubicBezTo>
                    <a:pt x="489882" y="26665"/>
                    <a:pt x="486686" y="25833"/>
                    <a:pt x="486686" y="25001"/>
                  </a:cubicBezTo>
                  <a:cubicBezTo>
                    <a:pt x="475502" y="29992"/>
                    <a:pt x="465915" y="34151"/>
                    <a:pt x="456327" y="38311"/>
                  </a:cubicBezTo>
                  <a:cubicBezTo>
                    <a:pt x="451534" y="40807"/>
                    <a:pt x="445143" y="44134"/>
                    <a:pt x="448338" y="48293"/>
                  </a:cubicBezTo>
                  <a:cubicBezTo>
                    <a:pt x="448338" y="49125"/>
                    <a:pt x="446740" y="49957"/>
                    <a:pt x="446740" y="50789"/>
                  </a:cubicBezTo>
                  <a:cubicBezTo>
                    <a:pt x="445143" y="52453"/>
                    <a:pt x="443545" y="54117"/>
                    <a:pt x="440349" y="54948"/>
                  </a:cubicBezTo>
                  <a:cubicBezTo>
                    <a:pt x="437153" y="57444"/>
                    <a:pt x="433958" y="59940"/>
                    <a:pt x="430762" y="63267"/>
                  </a:cubicBezTo>
                  <a:lnTo>
                    <a:pt x="421175" y="68259"/>
                  </a:lnTo>
                  <a:cubicBezTo>
                    <a:pt x="417979" y="70754"/>
                    <a:pt x="414783" y="73250"/>
                    <a:pt x="409990" y="74914"/>
                  </a:cubicBezTo>
                  <a:cubicBezTo>
                    <a:pt x="398805" y="79905"/>
                    <a:pt x="387620" y="84896"/>
                    <a:pt x="374837" y="89887"/>
                  </a:cubicBezTo>
                  <a:cubicBezTo>
                    <a:pt x="368446" y="93215"/>
                    <a:pt x="360457" y="95711"/>
                    <a:pt x="354065" y="99038"/>
                  </a:cubicBezTo>
                  <a:cubicBezTo>
                    <a:pt x="342881" y="104029"/>
                    <a:pt x="330098" y="108189"/>
                    <a:pt x="323706" y="115676"/>
                  </a:cubicBezTo>
                  <a:cubicBezTo>
                    <a:pt x="323706" y="116508"/>
                    <a:pt x="320511" y="117340"/>
                    <a:pt x="318913" y="118171"/>
                  </a:cubicBezTo>
                  <a:cubicBezTo>
                    <a:pt x="310924" y="121499"/>
                    <a:pt x="298141" y="121499"/>
                    <a:pt x="298141" y="128154"/>
                  </a:cubicBezTo>
                  <a:cubicBezTo>
                    <a:pt x="285358" y="128154"/>
                    <a:pt x="278967" y="133145"/>
                    <a:pt x="272575" y="137305"/>
                  </a:cubicBezTo>
                  <a:cubicBezTo>
                    <a:pt x="267782" y="140632"/>
                    <a:pt x="262988" y="144792"/>
                    <a:pt x="256597" y="147287"/>
                  </a:cubicBezTo>
                  <a:cubicBezTo>
                    <a:pt x="250206" y="148951"/>
                    <a:pt x="242216" y="148119"/>
                    <a:pt x="234227" y="148119"/>
                  </a:cubicBezTo>
                  <a:cubicBezTo>
                    <a:pt x="231032" y="148119"/>
                    <a:pt x="227836" y="148119"/>
                    <a:pt x="227836" y="148951"/>
                  </a:cubicBezTo>
                  <a:cubicBezTo>
                    <a:pt x="221444" y="152279"/>
                    <a:pt x="213455" y="154774"/>
                    <a:pt x="208662" y="158934"/>
                  </a:cubicBezTo>
                  <a:cubicBezTo>
                    <a:pt x="203868" y="163093"/>
                    <a:pt x="199075" y="165589"/>
                    <a:pt x="191085" y="166421"/>
                  </a:cubicBezTo>
                  <a:cubicBezTo>
                    <a:pt x="183096" y="167252"/>
                    <a:pt x="175107" y="171412"/>
                    <a:pt x="163922" y="168916"/>
                  </a:cubicBezTo>
                  <a:cubicBezTo>
                    <a:pt x="154335" y="167252"/>
                    <a:pt x="143150" y="168916"/>
                    <a:pt x="136759" y="165589"/>
                  </a:cubicBezTo>
                  <a:cubicBezTo>
                    <a:pt x="123976" y="166421"/>
                    <a:pt x="114389" y="168084"/>
                    <a:pt x="103204" y="168916"/>
                  </a:cubicBezTo>
                  <a:cubicBezTo>
                    <a:pt x="90421" y="170580"/>
                    <a:pt x="76041" y="169748"/>
                    <a:pt x="64856" y="174739"/>
                  </a:cubicBezTo>
                  <a:cubicBezTo>
                    <a:pt x="55269" y="178899"/>
                    <a:pt x="47280" y="183058"/>
                    <a:pt x="32899" y="182226"/>
                  </a:cubicBezTo>
                  <a:cubicBezTo>
                    <a:pt x="34497" y="187218"/>
                    <a:pt x="36095" y="191377"/>
                    <a:pt x="37692" y="196368"/>
                  </a:cubicBezTo>
                  <a:cubicBezTo>
                    <a:pt x="40888" y="209678"/>
                    <a:pt x="44084" y="222988"/>
                    <a:pt x="45682" y="236299"/>
                  </a:cubicBezTo>
                  <a:cubicBezTo>
                    <a:pt x="50475" y="252936"/>
                    <a:pt x="52073" y="268742"/>
                    <a:pt x="48877" y="284548"/>
                  </a:cubicBezTo>
                  <a:cubicBezTo>
                    <a:pt x="45682" y="307008"/>
                    <a:pt x="31301" y="1075666"/>
                    <a:pt x="16920" y="1096463"/>
                  </a:cubicBezTo>
                  <a:lnTo>
                    <a:pt x="2540" y="1113933"/>
                  </a:lnTo>
                  <a:cubicBezTo>
                    <a:pt x="0" y="1118092"/>
                    <a:pt x="4138" y="1120588"/>
                    <a:pt x="12127" y="1121420"/>
                  </a:cubicBezTo>
                  <a:cubicBezTo>
                    <a:pt x="21714" y="1122251"/>
                    <a:pt x="24910" y="1125579"/>
                    <a:pt x="28105" y="1129738"/>
                  </a:cubicBezTo>
                  <a:cubicBezTo>
                    <a:pt x="31301" y="1136393"/>
                    <a:pt x="26508" y="1143049"/>
                    <a:pt x="32899" y="1149704"/>
                  </a:cubicBezTo>
                  <a:cubicBezTo>
                    <a:pt x="36095" y="1153031"/>
                    <a:pt x="32899" y="1158854"/>
                    <a:pt x="31301" y="1163846"/>
                  </a:cubicBezTo>
                  <a:cubicBezTo>
                    <a:pt x="29703" y="1170500"/>
                    <a:pt x="32899" y="1177156"/>
                    <a:pt x="37692" y="1182979"/>
                  </a:cubicBezTo>
                  <a:cubicBezTo>
                    <a:pt x="48877" y="1192961"/>
                    <a:pt x="50475" y="1204608"/>
                    <a:pt x="50475" y="1215422"/>
                  </a:cubicBezTo>
                  <a:cubicBezTo>
                    <a:pt x="50475" y="1217918"/>
                    <a:pt x="52073" y="1220413"/>
                    <a:pt x="53671" y="1222077"/>
                  </a:cubicBezTo>
                  <a:cubicBezTo>
                    <a:pt x="56867" y="1223741"/>
                    <a:pt x="63258" y="1225405"/>
                    <a:pt x="69649" y="1226237"/>
                  </a:cubicBezTo>
                  <a:lnTo>
                    <a:pt x="107998" y="1236219"/>
                  </a:lnTo>
                  <a:cubicBezTo>
                    <a:pt x="125574" y="1241210"/>
                    <a:pt x="139954" y="1240379"/>
                    <a:pt x="155933" y="1234555"/>
                  </a:cubicBezTo>
                  <a:cubicBezTo>
                    <a:pt x="157531" y="1233723"/>
                    <a:pt x="162324" y="1232892"/>
                    <a:pt x="163922" y="1232892"/>
                  </a:cubicBezTo>
                  <a:cubicBezTo>
                    <a:pt x="175107" y="1233723"/>
                    <a:pt x="186292" y="1233723"/>
                    <a:pt x="195879" y="1238715"/>
                  </a:cubicBezTo>
                  <a:cubicBezTo>
                    <a:pt x="207064" y="1243706"/>
                    <a:pt x="223042" y="1247034"/>
                    <a:pt x="235825" y="1251193"/>
                  </a:cubicBezTo>
                  <a:cubicBezTo>
                    <a:pt x="243814" y="1253689"/>
                    <a:pt x="253401" y="1257016"/>
                    <a:pt x="258195" y="1260344"/>
                  </a:cubicBezTo>
                  <a:cubicBezTo>
                    <a:pt x="261391" y="1262007"/>
                    <a:pt x="264586" y="1263671"/>
                    <a:pt x="267782" y="1264503"/>
                  </a:cubicBezTo>
                  <a:cubicBezTo>
                    <a:pt x="285358" y="1267831"/>
                    <a:pt x="294945" y="1276149"/>
                    <a:pt x="306130" y="1282804"/>
                  </a:cubicBezTo>
                  <a:cubicBezTo>
                    <a:pt x="315717" y="1288628"/>
                    <a:pt x="328500" y="1291955"/>
                    <a:pt x="342881" y="1292787"/>
                  </a:cubicBezTo>
                  <a:cubicBezTo>
                    <a:pt x="358859" y="1294451"/>
                    <a:pt x="374837" y="1295283"/>
                    <a:pt x="390816" y="1296946"/>
                  </a:cubicBezTo>
                  <a:cubicBezTo>
                    <a:pt x="397207" y="1297778"/>
                    <a:pt x="405196" y="1298610"/>
                    <a:pt x="411588" y="1300274"/>
                  </a:cubicBezTo>
                  <a:cubicBezTo>
                    <a:pt x="419577" y="1301938"/>
                    <a:pt x="427566" y="1301938"/>
                    <a:pt x="433958" y="1304433"/>
                  </a:cubicBezTo>
                  <a:cubicBezTo>
                    <a:pt x="443545" y="1308593"/>
                    <a:pt x="453132" y="1311088"/>
                    <a:pt x="465915" y="1309425"/>
                  </a:cubicBezTo>
                  <a:cubicBezTo>
                    <a:pt x="470708" y="1308593"/>
                    <a:pt x="477099" y="1310256"/>
                    <a:pt x="481893" y="1311088"/>
                  </a:cubicBezTo>
                  <a:cubicBezTo>
                    <a:pt x="483491" y="1311088"/>
                    <a:pt x="485089" y="1311920"/>
                    <a:pt x="486686" y="1311920"/>
                  </a:cubicBezTo>
                  <a:cubicBezTo>
                    <a:pt x="504263" y="1312752"/>
                    <a:pt x="520241" y="1311088"/>
                    <a:pt x="536220" y="1309425"/>
                  </a:cubicBezTo>
                  <a:cubicBezTo>
                    <a:pt x="542611" y="1308593"/>
                    <a:pt x="549002" y="1307761"/>
                    <a:pt x="555394" y="1306097"/>
                  </a:cubicBezTo>
                  <a:cubicBezTo>
                    <a:pt x="572970" y="1301938"/>
                    <a:pt x="590546" y="1297778"/>
                    <a:pt x="606525" y="1292787"/>
                  </a:cubicBezTo>
                  <a:cubicBezTo>
                    <a:pt x="617710" y="1289460"/>
                    <a:pt x="628895" y="1286132"/>
                    <a:pt x="641677" y="1289460"/>
                  </a:cubicBezTo>
                  <a:lnTo>
                    <a:pt x="648069" y="1289460"/>
                  </a:lnTo>
                  <a:cubicBezTo>
                    <a:pt x="659254" y="1289460"/>
                    <a:pt x="670438" y="1288628"/>
                    <a:pt x="680026" y="1287796"/>
                  </a:cubicBezTo>
                  <a:cubicBezTo>
                    <a:pt x="681623" y="1287796"/>
                    <a:pt x="684819" y="1287796"/>
                    <a:pt x="684819" y="1286964"/>
                  </a:cubicBezTo>
                  <a:cubicBezTo>
                    <a:pt x="689613" y="1283636"/>
                    <a:pt x="697602" y="1283636"/>
                    <a:pt x="705591" y="1282804"/>
                  </a:cubicBezTo>
                  <a:cubicBezTo>
                    <a:pt x="718374" y="1281973"/>
                    <a:pt x="731157" y="1281973"/>
                    <a:pt x="740744" y="1277813"/>
                  </a:cubicBezTo>
                  <a:cubicBezTo>
                    <a:pt x="750331" y="1274486"/>
                    <a:pt x="759918" y="1273654"/>
                    <a:pt x="771103" y="1272822"/>
                  </a:cubicBezTo>
                  <a:cubicBezTo>
                    <a:pt x="772700" y="1272822"/>
                    <a:pt x="775896" y="1271990"/>
                    <a:pt x="777494" y="1271990"/>
                  </a:cubicBezTo>
                  <a:cubicBezTo>
                    <a:pt x="785483" y="1271158"/>
                    <a:pt x="793472" y="1268662"/>
                    <a:pt x="799864" y="1269494"/>
                  </a:cubicBezTo>
                  <a:cubicBezTo>
                    <a:pt x="814244" y="1271158"/>
                    <a:pt x="820636" y="1268662"/>
                    <a:pt x="830223" y="1262007"/>
                  </a:cubicBezTo>
                  <a:cubicBezTo>
                    <a:pt x="831821" y="1260344"/>
                    <a:pt x="836614" y="1259512"/>
                    <a:pt x="839810" y="1258680"/>
                  </a:cubicBezTo>
                  <a:cubicBezTo>
                    <a:pt x="847799" y="1257848"/>
                    <a:pt x="855788" y="1258680"/>
                    <a:pt x="863778" y="1257848"/>
                  </a:cubicBezTo>
                  <a:cubicBezTo>
                    <a:pt x="868571" y="1257848"/>
                    <a:pt x="873365" y="1255352"/>
                    <a:pt x="876560" y="1255352"/>
                  </a:cubicBezTo>
                  <a:cubicBezTo>
                    <a:pt x="889343" y="1256184"/>
                    <a:pt x="903724" y="1253689"/>
                    <a:pt x="914909" y="1257848"/>
                  </a:cubicBezTo>
                  <a:cubicBezTo>
                    <a:pt x="916506" y="1258680"/>
                    <a:pt x="919702" y="1258680"/>
                    <a:pt x="922898" y="1258680"/>
                  </a:cubicBezTo>
                  <a:cubicBezTo>
                    <a:pt x="943670" y="1259512"/>
                    <a:pt x="961246" y="1262839"/>
                    <a:pt x="975627" y="1269494"/>
                  </a:cubicBezTo>
                  <a:cubicBezTo>
                    <a:pt x="980420" y="1271990"/>
                    <a:pt x="986812" y="1273654"/>
                    <a:pt x="991605" y="1275318"/>
                  </a:cubicBezTo>
                  <a:cubicBezTo>
                    <a:pt x="996399" y="1276981"/>
                    <a:pt x="1002790" y="1276981"/>
                    <a:pt x="1007583" y="1277813"/>
                  </a:cubicBezTo>
                  <a:cubicBezTo>
                    <a:pt x="1012377" y="1278645"/>
                    <a:pt x="1015573" y="1279477"/>
                    <a:pt x="1020366" y="1279477"/>
                  </a:cubicBezTo>
                  <a:cubicBezTo>
                    <a:pt x="1028355" y="1279477"/>
                    <a:pt x="1034747" y="1281141"/>
                    <a:pt x="1039540" y="1284468"/>
                  </a:cubicBezTo>
                  <a:cubicBezTo>
                    <a:pt x="1041138" y="1285300"/>
                    <a:pt x="1042736" y="1286132"/>
                    <a:pt x="1044334" y="1287796"/>
                  </a:cubicBezTo>
                  <a:cubicBezTo>
                    <a:pt x="1042736" y="1290291"/>
                    <a:pt x="1052323" y="1296946"/>
                    <a:pt x="1058714" y="1296946"/>
                  </a:cubicBezTo>
                  <a:cubicBezTo>
                    <a:pt x="1069899" y="1296946"/>
                    <a:pt x="1081084" y="1298610"/>
                    <a:pt x="1090671" y="1302770"/>
                  </a:cubicBezTo>
                  <a:cubicBezTo>
                    <a:pt x="1092269" y="1303601"/>
                    <a:pt x="1095465" y="1303601"/>
                    <a:pt x="1098660" y="1302770"/>
                  </a:cubicBezTo>
                  <a:cubicBezTo>
                    <a:pt x="1103454" y="1301938"/>
                    <a:pt x="1106650" y="1301938"/>
                    <a:pt x="1109845" y="1304433"/>
                  </a:cubicBezTo>
                  <a:cubicBezTo>
                    <a:pt x="1111443" y="1305265"/>
                    <a:pt x="1117835" y="1305265"/>
                    <a:pt x="1121030" y="1305265"/>
                  </a:cubicBezTo>
                  <a:cubicBezTo>
                    <a:pt x="1129019" y="1305265"/>
                    <a:pt x="1138607" y="1304433"/>
                    <a:pt x="1146596" y="1305265"/>
                  </a:cubicBezTo>
                  <a:cubicBezTo>
                    <a:pt x="1160976" y="1306097"/>
                    <a:pt x="1173759" y="1306929"/>
                    <a:pt x="1188140" y="1308593"/>
                  </a:cubicBezTo>
                  <a:cubicBezTo>
                    <a:pt x="1191335" y="1308593"/>
                    <a:pt x="1194531" y="1309425"/>
                    <a:pt x="1196129" y="1310256"/>
                  </a:cubicBezTo>
                  <a:cubicBezTo>
                    <a:pt x="1199325" y="1314416"/>
                    <a:pt x="1207314" y="1314416"/>
                    <a:pt x="1212107" y="1315248"/>
                  </a:cubicBezTo>
                  <a:cubicBezTo>
                    <a:pt x="1216901" y="1316080"/>
                    <a:pt x="1223292" y="1316912"/>
                    <a:pt x="1226488" y="1316912"/>
                  </a:cubicBezTo>
                  <a:cubicBezTo>
                    <a:pt x="1228086" y="1316080"/>
                    <a:pt x="1231281" y="1315248"/>
                    <a:pt x="1234477" y="1313584"/>
                  </a:cubicBezTo>
                  <a:cubicBezTo>
                    <a:pt x="1228086" y="1313584"/>
                    <a:pt x="1224890" y="1314416"/>
                    <a:pt x="1221694" y="1314416"/>
                  </a:cubicBezTo>
                  <a:cubicBezTo>
                    <a:pt x="1228086" y="1310256"/>
                    <a:pt x="1234477" y="1309425"/>
                    <a:pt x="1242466" y="1311920"/>
                  </a:cubicBezTo>
                  <a:cubicBezTo>
                    <a:pt x="1252054" y="1316080"/>
                    <a:pt x="1260043" y="1316080"/>
                    <a:pt x="1271228" y="1311920"/>
                  </a:cubicBezTo>
                  <a:lnTo>
                    <a:pt x="1280815" y="1309425"/>
                  </a:lnTo>
                  <a:lnTo>
                    <a:pt x="1280815" y="1305265"/>
                  </a:lnTo>
                  <a:cubicBezTo>
                    <a:pt x="1285608" y="1306097"/>
                    <a:pt x="1290402" y="1307761"/>
                    <a:pt x="1293597" y="1307761"/>
                  </a:cubicBezTo>
                  <a:cubicBezTo>
                    <a:pt x="1303184" y="1305265"/>
                    <a:pt x="1312772" y="1302770"/>
                    <a:pt x="1320761" y="1299442"/>
                  </a:cubicBezTo>
                  <a:cubicBezTo>
                    <a:pt x="1330348" y="1296115"/>
                    <a:pt x="1338337" y="1291955"/>
                    <a:pt x="1346326" y="1288628"/>
                  </a:cubicBezTo>
                  <a:cubicBezTo>
                    <a:pt x="1347924" y="1288628"/>
                    <a:pt x="1347924" y="1287796"/>
                    <a:pt x="1349522" y="1287796"/>
                  </a:cubicBezTo>
                  <a:cubicBezTo>
                    <a:pt x="1360707" y="1286132"/>
                    <a:pt x="1370294" y="1285300"/>
                    <a:pt x="1381479" y="1283636"/>
                  </a:cubicBezTo>
                  <a:cubicBezTo>
                    <a:pt x="1387870" y="1282804"/>
                    <a:pt x="1392664" y="1281141"/>
                    <a:pt x="1399055" y="1280309"/>
                  </a:cubicBezTo>
                  <a:cubicBezTo>
                    <a:pt x="1403849" y="1279477"/>
                    <a:pt x="1407044" y="1279477"/>
                    <a:pt x="1411838" y="1278645"/>
                  </a:cubicBezTo>
                  <a:lnTo>
                    <a:pt x="1427816" y="1278645"/>
                  </a:lnTo>
                  <a:cubicBezTo>
                    <a:pt x="1431012" y="1278645"/>
                    <a:pt x="1435806" y="1278645"/>
                    <a:pt x="1439001" y="1277813"/>
                  </a:cubicBezTo>
                  <a:cubicBezTo>
                    <a:pt x="1440599" y="1276149"/>
                    <a:pt x="1443795" y="1273654"/>
                    <a:pt x="1445393" y="1273654"/>
                  </a:cubicBezTo>
                  <a:cubicBezTo>
                    <a:pt x="1450186" y="1273654"/>
                    <a:pt x="1453382" y="1275318"/>
                    <a:pt x="1458175" y="1276149"/>
                  </a:cubicBezTo>
                  <a:cubicBezTo>
                    <a:pt x="1459773" y="1276149"/>
                    <a:pt x="1459773" y="1276981"/>
                    <a:pt x="1459773" y="1277813"/>
                  </a:cubicBezTo>
                  <a:cubicBezTo>
                    <a:pt x="1466164" y="1281141"/>
                    <a:pt x="1470958" y="1285300"/>
                    <a:pt x="1477349" y="1288628"/>
                  </a:cubicBezTo>
                  <a:cubicBezTo>
                    <a:pt x="1485339" y="1292787"/>
                    <a:pt x="1493328" y="1292787"/>
                    <a:pt x="1498121" y="1290291"/>
                  </a:cubicBezTo>
                  <a:cubicBezTo>
                    <a:pt x="1506111" y="1286964"/>
                    <a:pt x="1512502" y="1284468"/>
                    <a:pt x="1523687" y="1286132"/>
                  </a:cubicBezTo>
                  <a:cubicBezTo>
                    <a:pt x="1525285" y="1286132"/>
                    <a:pt x="1528480" y="1286964"/>
                    <a:pt x="1530078" y="1286132"/>
                  </a:cubicBezTo>
                  <a:cubicBezTo>
                    <a:pt x="1538067" y="1284468"/>
                    <a:pt x="1547655" y="1282804"/>
                    <a:pt x="1555644" y="1280309"/>
                  </a:cubicBezTo>
                  <a:cubicBezTo>
                    <a:pt x="1560437" y="1279477"/>
                    <a:pt x="1566829" y="1279477"/>
                    <a:pt x="1568426" y="1277813"/>
                  </a:cubicBezTo>
                  <a:cubicBezTo>
                    <a:pt x="1573220" y="1272822"/>
                    <a:pt x="1581209" y="1270326"/>
                    <a:pt x="1589198" y="1266999"/>
                  </a:cubicBezTo>
                  <a:cubicBezTo>
                    <a:pt x="1593992" y="1264503"/>
                    <a:pt x="1598785" y="1261176"/>
                    <a:pt x="1603579" y="1260344"/>
                  </a:cubicBezTo>
                  <a:cubicBezTo>
                    <a:pt x="1614764" y="1258680"/>
                    <a:pt x="1622753" y="1253689"/>
                    <a:pt x="1632340" y="1250361"/>
                  </a:cubicBezTo>
                  <a:cubicBezTo>
                    <a:pt x="1640329" y="1247865"/>
                    <a:pt x="1645123" y="1242874"/>
                    <a:pt x="1653112" y="1242042"/>
                  </a:cubicBezTo>
                  <a:cubicBezTo>
                    <a:pt x="1665895" y="1240379"/>
                    <a:pt x="1675482" y="1236219"/>
                    <a:pt x="1686667" y="1232060"/>
                  </a:cubicBezTo>
                  <a:cubicBezTo>
                    <a:pt x="1693058" y="1229564"/>
                    <a:pt x="1701048" y="1227900"/>
                    <a:pt x="1709037" y="1228732"/>
                  </a:cubicBezTo>
                  <a:cubicBezTo>
                    <a:pt x="1713830" y="1229564"/>
                    <a:pt x="1720222" y="1228732"/>
                    <a:pt x="1723417" y="1227900"/>
                  </a:cubicBezTo>
                  <a:cubicBezTo>
                    <a:pt x="1729809" y="1226237"/>
                    <a:pt x="1736200" y="1223741"/>
                    <a:pt x="1742591" y="1222077"/>
                  </a:cubicBezTo>
                  <a:cubicBezTo>
                    <a:pt x="1747385" y="1220413"/>
                    <a:pt x="1752179" y="1218750"/>
                    <a:pt x="1756972" y="1218750"/>
                  </a:cubicBezTo>
                  <a:cubicBezTo>
                    <a:pt x="1772951" y="1217918"/>
                    <a:pt x="1785733" y="1216254"/>
                    <a:pt x="1793722" y="1207935"/>
                  </a:cubicBezTo>
                  <a:cubicBezTo>
                    <a:pt x="1796918" y="1204608"/>
                    <a:pt x="1812897" y="1200448"/>
                    <a:pt x="1819288" y="1202112"/>
                  </a:cubicBezTo>
                  <a:cubicBezTo>
                    <a:pt x="1830473" y="1204608"/>
                    <a:pt x="1838462" y="1202944"/>
                    <a:pt x="1844854" y="1197953"/>
                  </a:cubicBezTo>
                  <a:cubicBezTo>
                    <a:pt x="1849647" y="1195457"/>
                    <a:pt x="1856038" y="1196289"/>
                    <a:pt x="1860832" y="1197953"/>
                  </a:cubicBezTo>
                  <a:cubicBezTo>
                    <a:pt x="1864028" y="1199616"/>
                    <a:pt x="1867223" y="1200448"/>
                    <a:pt x="1870419" y="1200448"/>
                  </a:cubicBezTo>
                  <a:cubicBezTo>
                    <a:pt x="1881604" y="1201280"/>
                    <a:pt x="1894387" y="1200448"/>
                    <a:pt x="1905571" y="1201280"/>
                  </a:cubicBezTo>
                  <a:cubicBezTo>
                    <a:pt x="1915159" y="1202112"/>
                    <a:pt x="1924746" y="1200448"/>
                    <a:pt x="1931137" y="1197121"/>
                  </a:cubicBezTo>
                  <a:cubicBezTo>
                    <a:pt x="1937528" y="1193793"/>
                    <a:pt x="1942322" y="1193793"/>
                    <a:pt x="1951909" y="1195457"/>
                  </a:cubicBezTo>
                  <a:cubicBezTo>
                    <a:pt x="1959898" y="1197121"/>
                    <a:pt x="1966290" y="1201280"/>
                    <a:pt x="1977474" y="1200448"/>
                  </a:cubicBezTo>
                  <a:cubicBezTo>
                    <a:pt x="1987062" y="1199616"/>
                    <a:pt x="1998246" y="1202112"/>
                    <a:pt x="2009431" y="1199616"/>
                  </a:cubicBezTo>
                  <a:lnTo>
                    <a:pt x="2015823" y="1199616"/>
                  </a:lnTo>
                  <a:cubicBezTo>
                    <a:pt x="2025410" y="1201280"/>
                    <a:pt x="2034997" y="1202112"/>
                    <a:pt x="2042986" y="1206271"/>
                  </a:cubicBezTo>
                  <a:cubicBezTo>
                    <a:pt x="2052573" y="1210431"/>
                    <a:pt x="2054171" y="1179651"/>
                    <a:pt x="2063758" y="1182979"/>
                  </a:cubicBezTo>
                  <a:cubicBezTo>
                    <a:pt x="2078139" y="1187970"/>
                    <a:pt x="2074943" y="1182979"/>
                    <a:pt x="2089323" y="1187138"/>
                  </a:cubicBezTo>
                  <a:cubicBezTo>
                    <a:pt x="2100508" y="1189634"/>
                    <a:pt x="2095715" y="1180483"/>
                    <a:pt x="2108498" y="1182147"/>
                  </a:cubicBezTo>
                  <a:cubicBezTo>
                    <a:pt x="2110095" y="1182147"/>
                    <a:pt x="2129269" y="1188802"/>
                    <a:pt x="2129269" y="1187970"/>
                  </a:cubicBezTo>
                  <a:cubicBezTo>
                    <a:pt x="2137259" y="1185474"/>
                    <a:pt x="2145248" y="1160518"/>
                    <a:pt x="2153237" y="1161350"/>
                  </a:cubicBezTo>
                  <a:cubicBezTo>
                    <a:pt x="2169216" y="1163846"/>
                    <a:pt x="2183596" y="1162182"/>
                    <a:pt x="2197977" y="1158854"/>
                  </a:cubicBezTo>
                  <a:cubicBezTo>
                    <a:pt x="2205966" y="1157190"/>
                    <a:pt x="2218749" y="1151367"/>
                    <a:pt x="2225140" y="1153863"/>
                  </a:cubicBezTo>
                  <a:cubicBezTo>
                    <a:pt x="2236325" y="1158022"/>
                    <a:pt x="2247510" y="1159686"/>
                    <a:pt x="2260293" y="1160518"/>
                  </a:cubicBezTo>
                  <a:cubicBezTo>
                    <a:pt x="2261890" y="1160518"/>
                    <a:pt x="2263488" y="1161350"/>
                    <a:pt x="2265086" y="1162182"/>
                  </a:cubicBezTo>
                  <a:cubicBezTo>
                    <a:pt x="2269880" y="1165509"/>
                    <a:pt x="2292249" y="1156359"/>
                    <a:pt x="2297043" y="1159686"/>
                  </a:cubicBezTo>
                  <a:cubicBezTo>
                    <a:pt x="2303435" y="1164677"/>
                    <a:pt x="2309826" y="1169669"/>
                    <a:pt x="2316217" y="1173828"/>
                  </a:cubicBezTo>
                  <a:cubicBezTo>
                    <a:pt x="2319413" y="1175492"/>
                    <a:pt x="2324206" y="1176324"/>
                    <a:pt x="2325804" y="1177988"/>
                  </a:cubicBezTo>
                  <a:cubicBezTo>
                    <a:pt x="2327402" y="1182147"/>
                    <a:pt x="2330598" y="1183811"/>
                    <a:pt x="2338587" y="1183811"/>
                  </a:cubicBezTo>
                  <a:cubicBezTo>
                    <a:pt x="2343381" y="1183811"/>
                    <a:pt x="2348174" y="1184643"/>
                    <a:pt x="2351370" y="1186306"/>
                  </a:cubicBezTo>
                  <a:cubicBezTo>
                    <a:pt x="2359359" y="1188802"/>
                    <a:pt x="2365750" y="1191298"/>
                    <a:pt x="2372142" y="1193793"/>
                  </a:cubicBezTo>
                  <a:cubicBezTo>
                    <a:pt x="2380131" y="1196289"/>
                    <a:pt x="2388120" y="1198785"/>
                    <a:pt x="2391316" y="1202944"/>
                  </a:cubicBezTo>
                  <a:cubicBezTo>
                    <a:pt x="2392914" y="1204608"/>
                    <a:pt x="2394512" y="1205440"/>
                    <a:pt x="2396109" y="1206271"/>
                  </a:cubicBezTo>
                  <a:cubicBezTo>
                    <a:pt x="2402501" y="1209599"/>
                    <a:pt x="2408892" y="1212095"/>
                    <a:pt x="2415284" y="1215422"/>
                  </a:cubicBezTo>
                  <a:cubicBezTo>
                    <a:pt x="2424871" y="1219582"/>
                    <a:pt x="2432860" y="1224573"/>
                    <a:pt x="2442447" y="1228732"/>
                  </a:cubicBezTo>
                  <a:cubicBezTo>
                    <a:pt x="2445643" y="1229564"/>
                    <a:pt x="2448838" y="1231228"/>
                    <a:pt x="2452034" y="1232060"/>
                  </a:cubicBezTo>
                  <a:cubicBezTo>
                    <a:pt x="2458425" y="1233723"/>
                    <a:pt x="2464817" y="1235387"/>
                    <a:pt x="2469610" y="1237883"/>
                  </a:cubicBezTo>
                  <a:cubicBezTo>
                    <a:pt x="2474404" y="1240379"/>
                    <a:pt x="2496773" y="1225405"/>
                    <a:pt x="2499969" y="1228732"/>
                  </a:cubicBezTo>
                  <a:cubicBezTo>
                    <a:pt x="2499969" y="1229564"/>
                    <a:pt x="2501567" y="1229564"/>
                    <a:pt x="2503165" y="1229564"/>
                  </a:cubicBezTo>
                  <a:cubicBezTo>
                    <a:pt x="2512752" y="1233723"/>
                    <a:pt x="2522339" y="1232060"/>
                    <a:pt x="2531926" y="1230396"/>
                  </a:cubicBezTo>
                  <a:cubicBezTo>
                    <a:pt x="2535122" y="1229564"/>
                    <a:pt x="2538318" y="1228732"/>
                    <a:pt x="2539915" y="1229564"/>
                  </a:cubicBezTo>
                  <a:cubicBezTo>
                    <a:pt x="2551100" y="1232060"/>
                    <a:pt x="2559090" y="1237883"/>
                    <a:pt x="2573470" y="1238715"/>
                  </a:cubicBezTo>
                  <a:cubicBezTo>
                    <a:pt x="2573470" y="1238715"/>
                    <a:pt x="2575068" y="1238715"/>
                    <a:pt x="2575068" y="1239547"/>
                  </a:cubicBezTo>
                  <a:cubicBezTo>
                    <a:pt x="2578264" y="1244538"/>
                    <a:pt x="2587851" y="1244538"/>
                    <a:pt x="2595840" y="1245370"/>
                  </a:cubicBezTo>
                  <a:cubicBezTo>
                    <a:pt x="2600633" y="1245370"/>
                    <a:pt x="2605427" y="1246202"/>
                    <a:pt x="2608623" y="1247034"/>
                  </a:cubicBezTo>
                  <a:cubicBezTo>
                    <a:pt x="2618210" y="1249529"/>
                    <a:pt x="2627797" y="1252857"/>
                    <a:pt x="2638982" y="1254521"/>
                  </a:cubicBezTo>
                  <a:cubicBezTo>
                    <a:pt x="2653362" y="1257016"/>
                    <a:pt x="2667743" y="1258680"/>
                    <a:pt x="2678928" y="1262839"/>
                  </a:cubicBezTo>
                  <a:cubicBezTo>
                    <a:pt x="2680526" y="1262839"/>
                    <a:pt x="2682123" y="1262839"/>
                    <a:pt x="2682123" y="1263671"/>
                  </a:cubicBezTo>
                  <a:cubicBezTo>
                    <a:pt x="2686917" y="1265335"/>
                    <a:pt x="2694906" y="1266167"/>
                    <a:pt x="2698102" y="1268662"/>
                  </a:cubicBezTo>
                  <a:cubicBezTo>
                    <a:pt x="2702896" y="1273654"/>
                    <a:pt x="2715678" y="1272822"/>
                    <a:pt x="2722070" y="1276981"/>
                  </a:cubicBezTo>
                  <a:lnTo>
                    <a:pt x="2723667" y="1276981"/>
                  </a:lnTo>
                  <a:cubicBezTo>
                    <a:pt x="2730059" y="1276981"/>
                    <a:pt x="2736450" y="1277813"/>
                    <a:pt x="2744439" y="1277813"/>
                  </a:cubicBezTo>
                  <a:cubicBezTo>
                    <a:pt x="2747635" y="1276981"/>
                    <a:pt x="2752428" y="1275318"/>
                    <a:pt x="2755624" y="1275318"/>
                  </a:cubicBezTo>
                  <a:cubicBezTo>
                    <a:pt x="2770005" y="1277813"/>
                    <a:pt x="2784385" y="1277813"/>
                    <a:pt x="2793973" y="1271158"/>
                  </a:cubicBezTo>
                  <a:cubicBezTo>
                    <a:pt x="2795570" y="1270326"/>
                    <a:pt x="2798766" y="1270326"/>
                    <a:pt x="2801962" y="1270326"/>
                  </a:cubicBezTo>
                  <a:lnTo>
                    <a:pt x="2814745" y="1270326"/>
                  </a:lnTo>
                  <a:cubicBezTo>
                    <a:pt x="2829125" y="1268662"/>
                    <a:pt x="2841908" y="1266999"/>
                    <a:pt x="2856288" y="1266167"/>
                  </a:cubicBezTo>
                  <a:cubicBezTo>
                    <a:pt x="2862680" y="1265335"/>
                    <a:pt x="2870669" y="1266999"/>
                    <a:pt x="2877060" y="1267831"/>
                  </a:cubicBezTo>
                  <a:cubicBezTo>
                    <a:pt x="2883452" y="1268662"/>
                    <a:pt x="2889843" y="1268662"/>
                    <a:pt x="2896234" y="1268662"/>
                  </a:cubicBezTo>
                  <a:cubicBezTo>
                    <a:pt x="2904224" y="1268662"/>
                    <a:pt x="2910615" y="1266999"/>
                    <a:pt x="2918604" y="1266999"/>
                  </a:cubicBezTo>
                  <a:cubicBezTo>
                    <a:pt x="2924996" y="1266167"/>
                    <a:pt x="2932985" y="1266167"/>
                    <a:pt x="2939376" y="1265335"/>
                  </a:cubicBezTo>
                  <a:cubicBezTo>
                    <a:pt x="2953757" y="1263671"/>
                    <a:pt x="2966540" y="1262007"/>
                    <a:pt x="2980920" y="1261176"/>
                  </a:cubicBezTo>
                  <a:cubicBezTo>
                    <a:pt x="2990507" y="1232892"/>
                    <a:pt x="2988909" y="1199616"/>
                    <a:pt x="2988909" y="1165509"/>
                  </a:cubicBezTo>
                  <a:close/>
                </a:path>
              </a:pathLst>
            </a:custGeom>
            <a:blipFill>
              <a:blip r:embed="rId4"/>
              <a:stretch>
                <a:fillRect t="-25350" b="-25350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597318" y="2649448"/>
            <a:ext cx="6661982" cy="6608852"/>
            <a:chOff x="0" y="0"/>
            <a:chExt cx="2554485" cy="2534113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557025" cy="2530254"/>
            </a:xfrm>
            <a:custGeom>
              <a:avLst/>
              <a:gdLst/>
              <a:ahLst/>
              <a:cxnLst/>
              <a:rect l="l" t="t" r="r" b="b"/>
              <a:pathLst>
                <a:path w="2557025" h="2530254">
                  <a:moveTo>
                    <a:pt x="2555659" y="2239087"/>
                  </a:moveTo>
                  <a:cubicBezTo>
                    <a:pt x="2554293" y="1607159"/>
                    <a:pt x="2537901" y="752855"/>
                    <a:pt x="2537901" y="122526"/>
                  </a:cubicBezTo>
                  <a:cubicBezTo>
                    <a:pt x="2537901" y="112928"/>
                    <a:pt x="2539267" y="103329"/>
                    <a:pt x="2539267" y="95330"/>
                  </a:cubicBezTo>
                  <a:cubicBezTo>
                    <a:pt x="2537901" y="93730"/>
                    <a:pt x="2536535" y="93730"/>
                    <a:pt x="2535169" y="92130"/>
                  </a:cubicBezTo>
                  <a:cubicBezTo>
                    <a:pt x="2535169" y="92130"/>
                    <a:pt x="2533803" y="93730"/>
                    <a:pt x="2533803" y="95330"/>
                  </a:cubicBezTo>
                  <a:cubicBezTo>
                    <a:pt x="2531071" y="103329"/>
                    <a:pt x="2525607" y="103329"/>
                    <a:pt x="2520142" y="103329"/>
                  </a:cubicBezTo>
                  <a:cubicBezTo>
                    <a:pt x="2513312" y="101729"/>
                    <a:pt x="2506482" y="93730"/>
                    <a:pt x="2498286" y="96929"/>
                  </a:cubicBezTo>
                  <a:cubicBezTo>
                    <a:pt x="2495554" y="98529"/>
                    <a:pt x="2490090" y="95329"/>
                    <a:pt x="2488724" y="92130"/>
                  </a:cubicBezTo>
                  <a:cubicBezTo>
                    <a:pt x="2484626" y="85731"/>
                    <a:pt x="2479161" y="85731"/>
                    <a:pt x="2473697" y="88930"/>
                  </a:cubicBezTo>
                  <a:cubicBezTo>
                    <a:pt x="2470965" y="90530"/>
                    <a:pt x="2468233" y="88930"/>
                    <a:pt x="2465501" y="88930"/>
                  </a:cubicBezTo>
                  <a:cubicBezTo>
                    <a:pt x="2461403" y="88930"/>
                    <a:pt x="2455939" y="87330"/>
                    <a:pt x="2451840" y="85731"/>
                  </a:cubicBezTo>
                  <a:cubicBezTo>
                    <a:pt x="2450475" y="85731"/>
                    <a:pt x="2447742" y="84131"/>
                    <a:pt x="2446376" y="84131"/>
                  </a:cubicBezTo>
                  <a:cubicBezTo>
                    <a:pt x="2442278" y="82531"/>
                    <a:pt x="2438180" y="77731"/>
                    <a:pt x="2434082" y="84131"/>
                  </a:cubicBezTo>
                  <a:cubicBezTo>
                    <a:pt x="2434082" y="84131"/>
                    <a:pt x="2431350" y="84131"/>
                    <a:pt x="2429984" y="82531"/>
                  </a:cubicBezTo>
                  <a:cubicBezTo>
                    <a:pt x="2428618" y="79331"/>
                    <a:pt x="2427252" y="74532"/>
                    <a:pt x="2425886" y="71332"/>
                  </a:cubicBezTo>
                  <a:cubicBezTo>
                    <a:pt x="2423154" y="66533"/>
                    <a:pt x="2423154" y="58534"/>
                    <a:pt x="2419056" y="55334"/>
                  </a:cubicBezTo>
                  <a:cubicBezTo>
                    <a:pt x="2416324" y="53734"/>
                    <a:pt x="2414958" y="52134"/>
                    <a:pt x="2413592" y="48935"/>
                  </a:cubicBezTo>
                  <a:cubicBezTo>
                    <a:pt x="2413592" y="47335"/>
                    <a:pt x="2410859" y="45735"/>
                    <a:pt x="2410859" y="44135"/>
                  </a:cubicBezTo>
                  <a:lnTo>
                    <a:pt x="2406761" y="39336"/>
                  </a:lnTo>
                  <a:cubicBezTo>
                    <a:pt x="2405395" y="36136"/>
                    <a:pt x="2404029" y="31337"/>
                    <a:pt x="2401297" y="29737"/>
                  </a:cubicBezTo>
                  <a:cubicBezTo>
                    <a:pt x="2395833" y="24937"/>
                    <a:pt x="2394467" y="18538"/>
                    <a:pt x="2397199" y="10539"/>
                  </a:cubicBezTo>
                  <a:cubicBezTo>
                    <a:pt x="2393101" y="8939"/>
                    <a:pt x="2390369" y="5740"/>
                    <a:pt x="2386271" y="5740"/>
                  </a:cubicBezTo>
                  <a:cubicBezTo>
                    <a:pt x="2369878" y="7339"/>
                    <a:pt x="2352120" y="10539"/>
                    <a:pt x="2335728" y="12139"/>
                  </a:cubicBezTo>
                  <a:cubicBezTo>
                    <a:pt x="2332995" y="12139"/>
                    <a:pt x="2328897" y="13739"/>
                    <a:pt x="2327531" y="15339"/>
                  </a:cubicBezTo>
                  <a:cubicBezTo>
                    <a:pt x="2316603" y="23338"/>
                    <a:pt x="2305675" y="16938"/>
                    <a:pt x="2294746" y="15339"/>
                  </a:cubicBezTo>
                  <a:cubicBezTo>
                    <a:pt x="2286550" y="15339"/>
                    <a:pt x="2278354" y="10539"/>
                    <a:pt x="2270158" y="8939"/>
                  </a:cubicBezTo>
                  <a:cubicBezTo>
                    <a:pt x="2260596" y="7339"/>
                    <a:pt x="2252400" y="8939"/>
                    <a:pt x="2242837" y="7339"/>
                  </a:cubicBezTo>
                  <a:cubicBezTo>
                    <a:pt x="2241471" y="7339"/>
                    <a:pt x="2240105" y="5740"/>
                    <a:pt x="2238739" y="4140"/>
                  </a:cubicBezTo>
                  <a:cubicBezTo>
                    <a:pt x="2236007" y="0"/>
                    <a:pt x="2230543" y="1270"/>
                    <a:pt x="2227811" y="2540"/>
                  </a:cubicBezTo>
                  <a:cubicBezTo>
                    <a:pt x="2223713" y="5740"/>
                    <a:pt x="2222347" y="10539"/>
                    <a:pt x="2219615" y="15339"/>
                  </a:cubicBezTo>
                  <a:cubicBezTo>
                    <a:pt x="2212784" y="16938"/>
                    <a:pt x="2203222" y="18538"/>
                    <a:pt x="2196392" y="23338"/>
                  </a:cubicBezTo>
                  <a:cubicBezTo>
                    <a:pt x="2190928" y="26537"/>
                    <a:pt x="2188196" y="28137"/>
                    <a:pt x="2184098" y="24937"/>
                  </a:cubicBezTo>
                  <a:lnTo>
                    <a:pt x="2182732" y="26537"/>
                  </a:lnTo>
                  <a:cubicBezTo>
                    <a:pt x="2185464" y="29737"/>
                    <a:pt x="2186830" y="34536"/>
                    <a:pt x="2189562" y="37736"/>
                  </a:cubicBezTo>
                  <a:cubicBezTo>
                    <a:pt x="2185464" y="39336"/>
                    <a:pt x="2180000" y="42535"/>
                    <a:pt x="2177268" y="40936"/>
                  </a:cubicBezTo>
                  <a:cubicBezTo>
                    <a:pt x="2170438" y="39336"/>
                    <a:pt x="2167705" y="42535"/>
                    <a:pt x="2162241" y="45735"/>
                  </a:cubicBezTo>
                  <a:cubicBezTo>
                    <a:pt x="2156777" y="50535"/>
                    <a:pt x="2149947" y="53734"/>
                    <a:pt x="2144483" y="56934"/>
                  </a:cubicBezTo>
                  <a:cubicBezTo>
                    <a:pt x="2143117" y="56934"/>
                    <a:pt x="2141751" y="56934"/>
                    <a:pt x="2140385" y="55334"/>
                  </a:cubicBezTo>
                  <a:cubicBezTo>
                    <a:pt x="2139019" y="55334"/>
                    <a:pt x="2137653" y="53734"/>
                    <a:pt x="2137653" y="53734"/>
                  </a:cubicBezTo>
                  <a:cubicBezTo>
                    <a:pt x="2130822" y="56934"/>
                    <a:pt x="2123992" y="60133"/>
                    <a:pt x="2117162" y="56934"/>
                  </a:cubicBezTo>
                  <a:cubicBezTo>
                    <a:pt x="2115796" y="56934"/>
                    <a:pt x="2115796" y="58534"/>
                    <a:pt x="2114430" y="58534"/>
                  </a:cubicBezTo>
                  <a:cubicBezTo>
                    <a:pt x="2106234" y="61733"/>
                    <a:pt x="2100769" y="72932"/>
                    <a:pt x="2089841" y="72932"/>
                  </a:cubicBezTo>
                  <a:cubicBezTo>
                    <a:pt x="2081645" y="72932"/>
                    <a:pt x="2073449" y="80931"/>
                    <a:pt x="2065253" y="80931"/>
                  </a:cubicBezTo>
                  <a:cubicBezTo>
                    <a:pt x="2055690" y="82531"/>
                    <a:pt x="2047494" y="85731"/>
                    <a:pt x="2039298" y="90530"/>
                  </a:cubicBezTo>
                  <a:cubicBezTo>
                    <a:pt x="2036566" y="92130"/>
                    <a:pt x="2033834" y="92130"/>
                    <a:pt x="2032468" y="92130"/>
                  </a:cubicBezTo>
                  <a:cubicBezTo>
                    <a:pt x="2025638" y="88930"/>
                    <a:pt x="2021539" y="93730"/>
                    <a:pt x="2018807" y="98529"/>
                  </a:cubicBezTo>
                  <a:cubicBezTo>
                    <a:pt x="2011977" y="109728"/>
                    <a:pt x="2001049" y="112928"/>
                    <a:pt x="1991487" y="116127"/>
                  </a:cubicBezTo>
                  <a:cubicBezTo>
                    <a:pt x="1979193" y="119327"/>
                    <a:pt x="1966898" y="120927"/>
                    <a:pt x="1954604" y="122526"/>
                  </a:cubicBezTo>
                  <a:cubicBezTo>
                    <a:pt x="1953238" y="122526"/>
                    <a:pt x="1951872" y="127326"/>
                    <a:pt x="1949140" y="128926"/>
                  </a:cubicBezTo>
                  <a:cubicBezTo>
                    <a:pt x="1947774" y="128926"/>
                    <a:pt x="1946408" y="127326"/>
                    <a:pt x="1946408" y="127326"/>
                  </a:cubicBezTo>
                  <a:cubicBezTo>
                    <a:pt x="1939577" y="136925"/>
                    <a:pt x="1935479" y="151323"/>
                    <a:pt x="1921819" y="149723"/>
                  </a:cubicBezTo>
                  <a:lnTo>
                    <a:pt x="1920453" y="149723"/>
                  </a:lnTo>
                  <a:cubicBezTo>
                    <a:pt x="1909525" y="157722"/>
                    <a:pt x="1898596" y="154523"/>
                    <a:pt x="1889034" y="151323"/>
                  </a:cubicBezTo>
                  <a:cubicBezTo>
                    <a:pt x="1886302" y="151323"/>
                    <a:pt x="1882204" y="148124"/>
                    <a:pt x="1880838" y="144924"/>
                  </a:cubicBezTo>
                  <a:cubicBezTo>
                    <a:pt x="1876740" y="135325"/>
                    <a:pt x="1865812" y="132125"/>
                    <a:pt x="1857615" y="135325"/>
                  </a:cubicBezTo>
                  <a:cubicBezTo>
                    <a:pt x="1850785" y="138525"/>
                    <a:pt x="1843955" y="140124"/>
                    <a:pt x="1837125" y="143324"/>
                  </a:cubicBezTo>
                  <a:cubicBezTo>
                    <a:pt x="1826197" y="146524"/>
                    <a:pt x="1816634" y="148124"/>
                    <a:pt x="1805706" y="141724"/>
                  </a:cubicBezTo>
                  <a:cubicBezTo>
                    <a:pt x="1794778" y="135325"/>
                    <a:pt x="1786581" y="140124"/>
                    <a:pt x="1781117" y="154523"/>
                  </a:cubicBezTo>
                  <a:cubicBezTo>
                    <a:pt x="1777019" y="164122"/>
                    <a:pt x="1766091" y="165722"/>
                    <a:pt x="1759261" y="157722"/>
                  </a:cubicBezTo>
                  <a:cubicBezTo>
                    <a:pt x="1755163" y="152923"/>
                    <a:pt x="1752431" y="154523"/>
                    <a:pt x="1748333" y="157722"/>
                  </a:cubicBezTo>
                  <a:lnTo>
                    <a:pt x="1740136" y="167321"/>
                  </a:lnTo>
                  <a:cubicBezTo>
                    <a:pt x="1738770" y="168921"/>
                    <a:pt x="1736038" y="168921"/>
                    <a:pt x="1734672" y="168921"/>
                  </a:cubicBezTo>
                  <a:lnTo>
                    <a:pt x="1726476" y="168921"/>
                  </a:lnTo>
                  <a:cubicBezTo>
                    <a:pt x="1721012" y="168921"/>
                    <a:pt x="1715548" y="167321"/>
                    <a:pt x="1710084" y="165722"/>
                  </a:cubicBezTo>
                  <a:cubicBezTo>
                    <a:pt x="1703253" y="164122"/>
                    <a:pt x="1697789" y="159322"/>
                    <a:pt x="1690959" y="157722"/>
                  </a:cubicBezTo>
                  <a:cubicBezTo>
                    <a:pt x="1680031" y="156123"/>
                    <a:pt x="1677299" y="144924"/>
                    <a:pt x="1673201" y="136925"/>
                  </a:cubicBezTo>
                  <a:cubicBezTo>
                    <a:pt x="1670469" y="132125"/>
                    <a:pt x="1665004" y="125726"/>
                    <a:pt x="1659540" y="127326"/>
                  </a:cubicBezTo>
                  <a:cubicBezTo>
                    <a:pt x="1654076" y="130526"/>
                    <a:pt x="1648612" y="127326"/>
                    <a:pt x="1644514" y="125726"/>
                  </a:cubicBezTo>
                  <a:cubicBezTo>
                    <a:pt x="1643148" y="125726"/>
                    <a:pt x="1640416" y="124126"/>
                    <a:pt x="1639050" y="124126"/>
                  </a:cubicBezTo>
                  <a:cubicBezTo>
                    <a:pt x="1629488" y="120927"/>
                    <a:pt x="1622657" y="127326"/>
                    <a:pt x="1615827" y="135325"/>
                  </a:cubicBezTo>
                  <a:lnTo>
                    <a:pt x="1610363" y="141724"/>
                  </a:lnTo>
                  <a:cubicBezTo>
                    <a:pt x="1608997" y="143324"/>
                    <a:pt x="1608997" y="146524"/>
                    <a:pt x="1607631" y="148124"/>
                  </a:cubicBezTo>
                  <a:cubicBezTo>
                    <a:pt x="1599435" y="156123"/>
                    <a:pt x="1591239" y="152923"/>
                    <a:pt x="1581676" y="148124"/>
                  </a:cubicBezTo>
                  <a:cubicBezTo>
                    <a:pt x="1573480" y="143324"/>
                    <a:pt x="1563918" y="148124"/>
                    <a:pt x="1561186" y="157722"/>
                  </a:cubicBezTo>
                  <a:cubicBezTo>
                    <a:pt x="1559820" y="164122"/>
                    <a:pt x="1558454" y="168921"/>
                    <a:pt x="1551624" y="172121"/>
                  </a:cubicBezTo>
                  <a:cubicBezTo>
                    <a:pt x="1544793" y="176920"/>
                    <a:pt x="1536597" y="180120"/>
                    <a:pt x="1535231" y="191319"/>
                  </a:cubicBezTo>
                  <a:cubicBezTo>
                    <a:pt x="1535231" y="192918"/>
                    <a:pt x="1533865" y="194518"/>
                    <a:pt x="1532499" y="194518"/>
                  </a:cubicBezTo>
                  <a:cubicBezTo>
                    <a:pt x="1528401" y="196118"/>
                    <a:pt x="1525669" y="197718"/>
                    <a:pt x="1521571" y="199318"/>
                  </a:cubicBezTo>
                  <a:lnTo>
                    <a:pt x="1509277" y="199318"/>
                  </a:lnTo>
                  <a:cubicBezTo>
                    <a:pt x="1501080" y="197718"/>
                    <a:pt x="1492884" y="194518"/>
                    <a:pt x="1484688" y="192918"/>
                  </a:cubicBezTo>
                  <a:cubicBezTo>
                    <a:pt x="1475126" y="191319"/>
                    <a:pt x="1466929" y="197718"/>
                    <a:pt x="1457367" y="199318"/>
                  </a:cubicBezTo>
                  <a:lnTo>
                    <a:pt x="1456001" y="200918"/>
                  </a:lnTo>
                  <a:cubicBezTo>
                    <a:pt x="1453269" y="205717"/>
                    <a:pt x="1449171" y="204117"/>
                    <a:pt x="1446439" y="200918"/>
                  </a:cubicBezTo>
                  <a:cubicBezTo>
                    <a:pt x="1440975" y="194518"/>
                    <a:pt x="1431412" y="192918"/>
                    <a:pt x="1424582" y="196118"/>
                  </a:cubicBezTo>
                  <a:cubicBezTo>
                    <a:pt x="1416386" y="200918"/>
                    <a:pt x="1408190" y="204117"/>
                    <a:pt x="1399994" y="207317"/>
                  </a:cubicBezTo>
                  <a:cubicBezTo>
                    <a:pt x="1397262" y="207317"/>
                    <a:pt x="1394530" y="205717"/>
                    <a:pt x="1393164" y="205717"/>
                  </a:cubicBezTo>
                  <a:cubicBezTo>
                    <a:pt x="1390431" y="205717"/>
                    <a:pt x="1386333" y="204117"/>
                    <a:pt x="1384967" y="205717"/>
                  </a:cubicBezTo>
                  <a:cubicBezTo>
                    <a:pt x="1374039" y="215316"/>
                    <a:pt x="1363111" y="212116"/>
                    <a:pt x="1353549" y="205717"/>
                  </a:cubicBezTo>
                  <a:cubicBezTo>
                    <a:pt x="1348084" y="202517"/>
                    <a:pt x="1339888" y="199318"/>
                    <a:pt x="1337156" y="189719"/>
                  </a:cubicBezTo>
                  <a:cubicBezTo>
                    <a:pt x="1335790" y="183320"/>
                    <a:pt x="1330326" y="176920"/>
                    <a:pt x="1326228" y="172121"/>
                  </a:cubicBezTo>
                  <a:cubicBezTo>
                    <a:pt x="1319398" y="164122"/>
                    <a:pt x="1312567" y="152923"/>
                    <a:pt x="1300273" y="152923"/>
                  </a:cubicBezTo>
                  <a:cubicBezTo>
                    <a:pt x="1297541" y="152923"/>
                    <a:pt x="1294809" y="146524"/>
                    <a:pt x="1293443" y="148124"/>
                  </a:cubicBezTo>
                  <a:cubicBezTo>
                    <a:pt x="1287979" y="149723"/>
                    <a:pt x="1287979" y="146524"/>
                    <a:pt x="1285247" y="143324"/>
                  </a:cubicBezTo>
                  <a:cubicBezTo>
                    <a:pt x="1282515" y="140124"/>
                    <a:pt x="1278417" y="136925"/>
                    <a:pt x="1275685" y="132125"/>
                  </a:cubicBezTo>
                  <a:cubicBezTo>
                    <a:pt x="1271586" y="125726"/>
                    <a:pt x="1267488" y="117727"/>
                    <a:pt x="1263390" y="111328"/>
                  </a:cubicBezTo>
                  <a:cubicBezTo>
                    <a:pt x="1259292" y="104928"/>
                    <a:pt x="1256560" y="96929"/>
                    <a:pt x="1252462" y="90530"/>
                  </a:cubicBezTo>
                  <a:cubicBezTo>
                    <a:pt x="1251096" y="88930"/>
                    <a:pt x="1246998" y="87330"/>
                    <a:pt x="1245632" y="88930"/>
                  </a:cubicBezTo>
                  <a:lnTo>
                    <a:pt x="1229239" y="98529"/>
                  </a:lnTo>
                  <a:cubicBezTo>
                    <a:pt x="1226507" y="100129"/>
                    <a:pt x="1225141" y="103329"/>
                    <a:pt x="1223775" y="106528"/>
                  </a:cubicBezTo>
                  <a:lnTo>
                    <a:pt x="1222409" y="104928"/>
                  </a:lnTo>
                  <a:cubicBezTo>
                    <a:pt x="1223775" y="100129"/>
                    <a:pt x="1225141" y="95329"/>
                    <a:pt x="1226507" y="93730"/>
                  </a:cubicBezTo>
                  <a:lnTo>
                    <a:pt x="1210115" y="88930"/>
                  </a:lnTo>
                  <a:cubicBezTo>
                    <a:pt x="1206017" y="87330"/>
                    <a:pt x="1199187" y="87330"/>
                    <a:pt x="1196454" y="87330"/>
                  </a:cubicBezTo>
                  <a:lnTo>
                    <a:pt x="1174598" y="87330"/>
                  </a:lnTo>
                  <a:cubicBezTo>
                    <a:pt x="1166402" y="87330"/>
                    <a:pt x="1159572" y="85731"/>
                    <a:pt x="1151375" y="87330"/>
                  </a:cubicBezTo>
                  <a:cubicBezTo>
                    <a:pt x="1145911" y="88930"/>
                    <a:pt x="1141813" y="85731"/>
                    <a:pt x="1137715" y="82531"/>
                  </a:cubicBezTo>
                  <a:cubicBezTo>
                    <a:pt x="1126787" y="72932"/>
                    <a:pt x="1115858" y="61733"/>
                    <a:pt x="1100832" y="66533"/>
                  </a:cubicBezTo>
                  <a:cubicBezTo>
                    <a:pt x="1099466" y="66533"/>
                    <a:pt x="1096734" y="64933"/>
                    <a:pt x="1095368" y="63333"/>
                  </a:cubicBezTo>
                  <a:cubicBezTo>
                    <a:pt x="1091270" y="61733"/>
                    <a:pt x="1088538" y="58534"/>
                    <a:pt x="1083074" y="55334"/>
                  </a:cubicBezTo>
                  <a:cubicBezTo>
                    <a:pt x="1083074" y="60133"/>
                    <a:pt x="1083074" y="61733"/>
                    <a:pt x="1084440" y="64933"/>
                  </a:cubicBezTo>
                  <a:cubicBezTo>
                    <a:pt x="1081707" y="68133"/>
                    <a:pt x="1080341" y="66533"/>
                    <a:pt x="1078975" y="64933"/>
                  </a:cubicBezTo>
                  <a:cubicBezTo>
                    <a:pt x="1077609" y="66533"/>
                    <a:pt x="1076243" y="69732"/>
                    <a:pt x="1074877" y="69732"/>
                  </a:cubicBezTo>
                  <a:cubicBezTo>
                    <a:pt x="1068047" y="72932"/>
                    <a:pt x="1061217" y="74532"/>
                    <a:pt x="1054387" y="77731"/>
                  </a:cubicBezTo>
                  <a:cubicBezTo>
                    <a:pt x="1051655" y="79331"/>
                    <a:pt x="1048923" y="80931"/>
                    <a:pt x="1047557" y="82531"/>
                  </a:cubicBezTo>
                  <a:cubicBezTo>
                    <a:pt x="1042092" y="87330"/>
                    <a:pt x="1037994" y="95330"/>
                    <a:pt x="1028432" y="93730"/>
                  </a:cubicBezTo>
                  <a:cubicBezTo>
                    <a:pt x="1027066" y="93730"/>
                    <a:pt x="1024334" y="96929"/>
                    <a:pt x="1021602" y="96929"/>
                  </a:cubicBezTo>
                  <a:cubicBezTo>
                    <a:pt x="1018870" y="98529"/>
                    <a:pt x="1014772" y="98529"/>
                    <a:pt x="1012040" y="100129"/>
                  </a:cubicBezTo>
                  <a:lnTo>
                    <a:pt x="1009308" y="100129"/>
                  </a:lnTo>
                  <a:cubicBezTo>
                    <a:pt x="1001111" y="103329"/>
                    <a:pt x="994281" y="106528"/>
                    <a:pt x="986085" y="108128"/>
                  </a:cubicBezTo>
                  <a:lnTo>
                    <a:pt x="980621" y="108128"/>
                  </a:lnTo>
                  <a:cubicBezTo>
                    <a:pt x="973791" y="108128"/>
                    <a:pt x="968327" y="106528"/>
                    <a:pt x="961496" y="106528"/>
                  </a:cubicBezTo>
                  <a:cubicBezTo>
                    <a:pt x="954666" y="106528"/>
                    <a:pt x="947836" y="109728"/>
                    <a:pt x="941006" y="109728"/>
                  </a:cubicBezTo>
                  <a:cubicBezTo>
                    <a:pt x="932810" y="109728"/>
                    <a:pt x="923247" y="109728"/>
                    <a:pt x="916417" y="103329"/>
                  </a:cubicBezTo>
                  <a:cubicBezTo>
                    <a:pt x="915051" y="101729"/>
                    <a:pt x="910953" y="101729"/>
                    <a:pt x="908221" y="103329"/>
                  </a:cubicBezTo>
                  <a:cubicBezTo>
                    <a:pt x="898659" y="104928"/>
                    <a:pt x="889097" y="106528"/>
                    <a:pt x="880900" y="109728"/>
                  </a:cubicBezTo>
                  <a:cubicBezTo>
                    <a:pt x="872704" y="112928"/>
                    <a:pt x="868606" y="109728"/>
                    <a:pt x="865874" y="101729"/>
                  </a:cubicBezTo>
                  <a:cubicBezTo>
                    <a:pt x="864508" y="98529"/>
                    <a:pt x="861776" y="95330"/>
                    <a:pt x="859044" y="92130"/>
                  </a:cubicBezTo>
                  <a:cubicBezTo>
                    <a:pt x="854946" y="88930"/>
                    <a:pt x="850848" y="84131"/>
                    <a:pt x="846750" y="84131"/>
                  </a:cubicBezTo>
                  <a:cubicBezTo>
                    <a:pt x="837187" y="84131"/>
                    <a:pt x="831723" y="77731"/>
                    <a:pt x="824893" y="72932"/>
                  </a:cubicBezTo>
                  <a:cubicBezTo>
                    <a:pt x="813965" y="64933"/>
                    <a:pt x="804402" y="55334"/>
                    <a:pt x="790742" y="56934"/>
                  </a:cubicBezTo>
                  <a:lnTo>
                    <a:pt x="790742" y="48935"/>
                  </a:lnTo>
                  <a:cubicBezTo>
                    <a:pt x="793474" y="48935"/>
                    <a:pt x="796206" y="48935"/>
                    <a:pt x="798938" y="47335"/>
                  </a:cubicBezTo>
                  <a:cubicBezTo>
                    <a:pt x="794840" y="44135"/>
                    <a:pt x="794840" y="39336"/>
                    <a:pt x="792108" y="36136"/>
                  </a:cubicBezTo>
                  <a:cubicBezTo>
                    <a:pt x="786644" y="31337"/>
                    <a:pt x="781180" y="29737"/>
                    <a:pt x="775716" y="26537"/>
                  </a:cubicBezTo>
                  <a:cubicBezTo>
                    <a:pt x="771618" y="24937"/>
                    <a:pt x="766153" y="24937"/>
                    <a:pt x="768886" y="32937"/>
                  </a:cubicBezTo>
                  <a:cubicBezTo>
                    <a:pt x="762055" y="34536"/>
                    <a:pt x="756591" y="34536"/>
                    <a:pt x="753859" y="37736"/>
                  </a:cubicBezTo>
                  <a:cubicBezTo>
                    <a:pt x="748395" y="42535"/>
                    <a:pt x="742931" y="39336"/>
                    <a:pt x="738833" y="36136"/>
                  </a:cubicBezTo>
                  <a:cubicBezTo>
                    <a:pt x="736101" y="34536"/>
                    <a:pt x="733369" y="32937"/>
                    <a:pt x="730636" y="34536"/>
                  </a:cubicBezTo>
                  <a:cubicBezTo>
                    <a:pt x="714244" y="44135"/>
                    <a:pt x="697852" y="39336"/>
                    <a:pt x="681459" y="39336"/>
                  </a:cubicBezTo>
                  <a:cubicBezTo>
                    <a:pt x="678727" y="39336"/>
                    <a:pt x="675995" y="37736"/>
                    <a:pt x="671897" y="37736"/>
                  </a:cubicBezTo>
                  <a:cubicBezTo>
                    <a:pt x="666433" y="36136"/>
                    <a:pt x="662335" y="32937"/>
                    <a:pt x="656871" y="31337"/>
                  </a:cubicBezTo>
                  <a:cubicBezTo>
                    <a:pt x="651406" y="29737"/>
                    <a:pt x="644576" y="28137"/>
                    <a:pt x="639112" y="26537"/>
                  </a:cubicBezTo>
                  <a:lnTo>
                    <a:pt x="635014" y="26537"/>
                  </a:lnTo>
                  <a:cubicBezTo>
                    <a:pt x="625452" y="26537"/>
                    <a:pt x="615890" y="28137"/>
                    <a:pt x="607693" y="28137"/>
                  </a:cubicBezTo>
                  <a:cubicBezTo>
                    <a:pt x="600863" y="28137"/>
                    <a:pt x="594033" y="24937"/>
                    <a:pt x="585837" y="23338"/>
                  </a:cubicBezTo>
                  <a:cubicBezTo>
                    <a:pt x="584471" y="10539"/>
                    <a:pt x="573543" y="13739"/>
                    <a:pt x="566712" y="7339"/>
                  </a:cubicBezTo>
                  <a:cubicBezTo>
                    <a:pt x="565346" y="5740"/>
                    <a:pt x="562614" y="7339"/>
                    <a:pt x="561248" y="7339"/>
                  </a:cubicBezTo>
                  <a:cubicBezTo>
                    <a:pt x="553052" y="5740"/>
                    <a:pt x="547588" y="10539"/>
                    <a:pt x="544856" y="18538"/>
                  </a:cubicBezTo>
                  <a:cubicBezTo>
                    <a:pt x="540758" y="26537"/>
                    <a:pt x="529829" y="29737"/>
                    <a:pt x="533928" y="42535"/>
                  </a:cubicBezTo>
                  <a:cubicBezTo>
                    <a:pt x="535294" y="44135"/>
                    <a:pt x="538026" y="45735"/>
                    <a:pt x="539392" y="48935"/>
                  </a:cubicBezTo>
                  <a:cubicBezTo>
                    <a:pt x="539392" y="53734"/>
                    <a:pt x="538026" y="56934"/>
                    <a:pt x="533928" y="55334"/>
                  </a:cubicBezTo>
                  <a:cubicBezTo>
                    <a:pt x="532561" y="55334"/>
                    <a:pt x="531195" y="58534"/>
                    <a:pt x="529829" y="60133"/>
                  </a:cubicBezTo>
                  <a:cubicBezTo>
                    <a:pt x="528463" y="61733"/>
                    <a:pt x="528463" y="64933"/>
                    <a:pt x="527097" y="64933"/>
                  </a:cubicBezTo>
                  <a:cubicBezTo>
                    <a:pt x="518901" y="68133"/>
                    <a:pt x="513437" y="76132"/>
                    <a:pt x="503875" y="74532"/>
                  </a:cubicBezTo>
                  <a:lnTo>
                    <a:pt x="501143" y="74532"/>
                  </a:lnTo>
                  <a:cubicBezTo>
                    <a:pt x="492946" y="82531"/>
                    <a:pt x="484750" y="80931"/>
                    <a:pt x="475188" y="79331"/>
                  </a:cubicBezTo>
                  <a:cubicBezTo>
                    <a:pt x="471090" y="77731"/>
                    <a:pt x="465626" y="79331"/>
                    <a:pt x="460162" y="79331"/>
                  </a:cubicBezTo>
                  <a:cubicBezTo>
                    <a:pt x="456064" y="79331"/>
                    <a:pt x="451965" y="79331"/>
                    <a:pt x="447867" y="76132"/>
                  </a:cubicBezTo>
                  <a:cubicBezTo>
                    <a:pt x="442403" y="72932"/>
                    <a:pt x="436939" y="68133"/>
                    <a:pt x="431475" y="64933"/>
                  </a:cubicBezTo>
                  <a:cubicBezTo>
                    <a:pt x="426011" y="61733"/>
                    <a:pt x="419181" y="61733"/>
                    <a:pt x="419181" y="50535"/>
                  </a:cubicBezTo>
                  <a:cubicBezTo>
                    <a:pt x="419181" y="48935"/>
                    <a:pt x="416449" y="47335"/>
                    <a:pt x="416449" y="45735"/>
                  </a:cubicBezTo>
                  <a:cubicBezTo>
                    <a:pt x="406886" y="55334"/>
                    <a:pt x="398690" y="63333"/>
                    <a:pt x="390494" y="71332"/>
                  </a:cubicBezTo>
                  <a:cubicBezTo>
                    <a:pt x="386396" y="76132"/>
                    <a:pt x="380932" y="82531"/>
                    <a:pt x="383664" y="90530"/>
                  </a:cubicBezTo>
                  <a:cubicBezTo>
                    <a:pt x="383664" y="92130"/>
                    <a:pt x="382298" y="93730"/>
                    <a:pt x="382298" y="95330"/>
                  </a:cubicBezTo>
                  <a:cubicBezTo>
                    <a:pt x="380932" y="98529"/>
                    <a:pt x="379566" y="101729"/>
                    <a:pt x="376834" y="103329"/>
                  </a:cubicBezTo>
                  <a:cubicBezTo>
                    <a:pt x="374101" y="108128"/>
                    <a:pt x="371369" y="112928"/>
                    <a:pt x="368637" y="119327"/>
                  </a:cubicBezTo>
                  <a:lnTo>
                    <a:pt x="360441" y="128926"/>
                  </a:lnTo>
                  <a:cubicBezTo>
                    <a:pt x="357709" y="133725"/>
                    <a:pt x="354977" y="138525"/>
                    <a:pt x="350879" y="141724"/>
                  </a:cubicBezTo>
                  <a:cubicBezTo>
                    <a:pt x="341317" y="151323"/>
                    <a:pt x="331754" y="160922"/>
                    <a:pt x="320826" y="170521"/>
                  </a:cubicBezTo>
                  <a:cubicBezTo>
                    <a:pt x="315362" y="176920"/>
                    <a:pt x="308532" y="181720"/>
                    <a:pt x="303068" y="188119"/>
                  </a:cubicBezTo>
                  <a:cubicBezTo>
                    <a:pt x="293505" y="197718"/>
                    <a:pt x="282577" y="205717"/>
                    <a:pt x="277113" y="220115"/>
                  </a:cubicBezTo>
                  <a:cubicBezTo>
                    <a:pt x="277113" y="221715"/>
                    <a:pt x="274381" y="223315"/>
                    <a:pt x="273015" y="224915"/>
                  </a:cubicBezTo>
                  <a:cubicBezTo>
                    <a:pt x="266185" y="231314"/>
                    <a:pt x="255256" y="231314"/>
                    <a:pt x="255256" y="244113"/>
                  </a:cubicBezTo>
                  <a:cubicBezTo>
                    <a:pt x="244328" y="244113"/>
                    <a:pt x="238864" y="253712"/>
                    <a:pt x="233400" y="261711"/>
                  </a:cubicBezTo>
                  <a:cubicBezTo>
                    <a:pt x="229302" y="268110"/>
                    <a:pt x="225204" y="276109"/>
                    <a:pt x="219739" y="280908"/>
                  </a:cubicBezTo>
                  <a:cubicBezTo>
                    <a:pt x="214275" y="284108"/>
                    <a:pt x="207445" y="282508"/>
                    <a:pt x="200615" y="282508"/>
                  </a:cubicBezTo>
                  <a:cubicBezTo>
                    <a:pt x="197883" y="282508"/>
                    <a:pt x="195151" y="282508"/>
                    <a:pt x="195151" y="284108"/>
                  </a:cubicBezTo>
                  <a:cubicBezTo>
                    <a:pt x="189687" y="290507"/>
                    <a:pt x="182857" y="295307"/>
                    <a:pt x="178758" y="303306"/>
                  </a:cubicBezTo>
                  <a:cubicBezTo>
                    <a:pt x="174660" y="311305"/>
                    <a:pt x="170562" y="316105"/>
                    <a:pt x="163732" y="317704"/>
                  </a:cubicBezTo>
                  <a:cubicBezTo>
                    <a:pt x="156902" y="319304"/>
                    <a:pt x="150072" y="327303"/>
                    <a:pt x="140509" y="322504"/>
                  </a:cubicBezTo>
                  <a:cubicBezTo>
                    <a:pt x="132313" y="319304"/>
                    <a:pt x="122751" y="322504"/>
                    <a:pt x="117287" y="316105"/>
                  </a:cubicBezTo>
                  <a:cubicBezTo>
                    <a:pt x="106359" y="317704"/>
                    <a:pt x="98162" y="320904"/>
                    <a:pt x="88600" y="322504"/>
                  </a:cubicBezTo>
                  <a:cubicBezTo>
                    <a:pt x="77672" y="325703"/>
                    <a:pt x="65378" y="324104"/>
                    <a:pt x="55815" y="333703"/>
                  </a:cubicBezTo>
                  <a:cubicBezTo>
                    <a:pt x="47619" y="341702"/>
                    <a:pt x="40789" y="349701"/>
                    <a:pt x="28495" y="348101"/>
                  </a:cubicBezTo>
                  <a:cubicBezTo>
                    <a:pt x="29861" y="357700"/>
                    <a:pt x="31227" y="365699"/>
                    <a:pt x="32593" y="375298"/>
                  </a:cubicBezTo>
                  <a:cubicBezTo>
                    <a:pt x="35325" y="400895"/>
                    <a:pt x="38057" y="426492"/>
                    <a:pt x="39423" y="452089"/>
                  </a:cubicBezTo>
                  <a:cubicBezTo>
                    <a:pt x="43521" y="484086"/>
                    <a:pt x="44887" y="514482"/>
                    <a:pt x="42155" y="544879"/>
                  </a:cubicBezTo>
                  <a:cubicBezTo>
                    <a:pt x="39423" y="588074"/>
                    <a:pt x="27129" y="2066306"/>
                    <a:pt x="14834" y="2106302"/>
                  </a:cubicBezTo>
                  <a:lnTo>
                    <a:pt x="2540" y="2139898"/>
                  </a:lnTo>
                  <a:cubicBezTo>
                    <a:pt x="0" y="2147897"/>
                    <a:pt x="3906" y="2152697"/>
                    <a:pt x="10736" y="2154296"/>
                  </a:cubicBezTo>
                  <a:cubicBezTo>
                    <a:pt x="18932" y="2155897"/>
                    <a:pt x="21664" y="2162296"/>
                    <a:pt x="24396" y="2170295"/>
                  </a:cubicBezTo>
                  <a:cubicBezTo>
                    <a:pt x="27129" y="2183093"/>
                    <a:pt x="23030" y="2195892"/>
                    <a:pt x="28495" y="2208690"/>
                  </a:cubicBezTo>
                  <a:cubicBezTo>
                    <a:pt x="31227" y="2215090"/>
                    <a:pt x="28495" y="2226288"/>
                    <a:pt x="27129" y="2235887"/>
                  </a:cubicBezTo>
                  <a:cubicBezTo>
                    <a:pt x="25763" y="2248686"/>
                    <a:pt x="28495" y="2261484"/>
                    <a:pt x="32593" y="2272683"/>
                  </a:cubicBezTo>
                  <a:cubicBezTo>
                    <a:pt x="42155" y="2291881"/>
                    <a:pt x="43521" y="2314278"/>
                    <a:pt x="43521" y="2335076"/>
                  </a:cubicBezTo>
                  <a:cubicBezTo>
                    <a:pt x="43521" y="2339876"/>
                    <a:pt x="44887" y="2344675"/>
                    <a:pt x="46253" y="2347875"/>
                  </a:cubicBezTo>
                  <a:cubicBezTo>
                    <a:pt x="48985" y="2351074"/>
                    <a:pt x="54449" y="2354274"/>
                    <a:pt x="59913" y="2355874"/>
                  </a:cubicBezTo>
                  <a:lnTo>
                    <a:pt x="92698" y="2375072"/>
                  </a:lnTo>
                  <a:cubicBezTo>
                    <a:pt x="107725" y="2384670"/>
                    <a:pt x="120019" y="2383071"/>
                    <a:pt x="133679" y="2371872"/>
                  </a:cubicBezTo>
                  <a:cubicBezTo>
                    <a:pt x="135045" y="2370272"/>
                    <a:pt x="139143" y="2368672"/>
                    <a:pt x="140509" y="2368672"/>
                  </a:cubicBezTo>
                  <a:cubicBezTo>
                    <a:pt x="150072" y="2370272"/>
                    <a:pt x="159634" y="2370272"/>
                    <a:pt x="167830" y="2379871"/>
                  </a:cubicBezTo>
                  <a:cubicBezTo>
                    <a:pt x="177392" y="2389470"/>
                    <a:pt x="191053" y="2395869"/>
                    <a:pt x="201981" y="2403868"/>
                  </a:cubicBezTo>
                  <a:cubicBezTo>
                    <a:pt x="208811" y="2408668"/>
                    <a:pt x="217007" y="2415067"/>
                    <a:pt x="221106" y="2421466"/>
                  </a:cubicBezTo>
                  <a:cubicBezTo>
                    <a:pt x="223838" y="2424666"/>
                    <a:pt x="226570" y="2427866"/>
                    <a:pt x="229302" y="2429465"/>
                  </a:cubicBezTo>
                  <a:cubicBezTo>
                    <a:pt x="244328" y="2435865"/>
                    <a:pt x="252524" y="2451863"/>
                    <a:pt x="262087" y="2464661"/>
                  </a:cubicBezTo>
                  <a:cubicBezTo>
                    <a:pt x="270283" y="2475860"/>
                    <a:pt x="281211" y="2482259"/>
                    <a:pt x="293505" y="2483859"/>
                  </a:cubicBezTo>
                  <a:cubicBezTo>
                    <a:pt x="307166" y="2487059"/>
                    <a:pt x="320826" y="2488659"/>
                    <a:pt x="334486" y="2491858"/>
                  </a:cubicBezTo>
                  <a:cubicBezTo>
                    <a:pt x="339951" y="2493458"/>
                    <a:pt x="346781" y="2495058"/>
                    <a:pt x="352245" y="2498258"/>
                  </a:cubicBezTo>
                  <a:cubicBezTo>
                    <a:pt x="359075" y="2501457"/>
                    <a:pt x="365905" y="2501457"/>
                    <a:pt x="371369" y="2506257"/>
                  </a:cubicBezTo>
                  <a:cubicBezTo>
                    <a:pt x="379566" y="2514256"/>
                    <a:pt x="387762" y="2519055"/>
                    <a:pt x="398690" y="2515856"/>
                  </a:cubicBezTo>
                  <a:cubicBezTo>
                    <a:pt x="402788" y="2514256"/>
                    <a:pt x="408252" y="2517455"/>
                    <a:pt x="412350" y="2519055"/>
                  </a:cubicBezTo>
                  <a:cubicBezTo>
                    <a:pt x="413716" y="2519055"/>
                    <a:pt x="415082" y="2520655"/>
                    <a:pt x="416449" y="2520655"/>
                  </a:cubicBezTo>
                  <a:cubicBezTo>
                    <a:pt x="431475" y="2522255"/>
                    <a:pt x="445135" y="2519055"/>
                    <a:pt x="458796" y="2515856"/>
                  </a:cubicBezTo>
                  <a:cubicBezTo>
                    <a:pt x="464260" y="2514256"/>
                    <a:pt x="469724" y="2512656"/>
                    <a:pt x="475188" y="2509456"/>
                  </a:cubicBezTo>
                  <a:cubicBezTo>
                    <a:pt x="490214" y="2501457"/>
                    <a:pt x="505241" y="2493458"/>
                    <a:pt x="518901" y="2483859"/>
                  </a:cubicBezTo>
                  <a:cubicBezTo>
                    <a:pt x="528463" y="2477460"/>
                    <a:pt x="538026" y="2471061"/>
                    <a:pt x="548954" y="2477460"/>
                  </a:cubicBezTo>
                  <a:lnTo>
                    <a:pt x="554418" y="2477460"/>
                  </a:lnTo>
                  <a:cubicBezTo>
                    <a:pt x="563980" y="2477460"/>
                    <a:pt x="573543" y="2475860"/>
                    <a:pt x="581739" y="2474260"/>
                  </a:cubicBezTo>
                  <a:cubicBezTo>
                    <a:pt x="583105" y="2474260"/>
                    <a:pt x="585837" y="2474260"/>
                    <a:pt x="585837" y="2472660"/>
                  </a:cubicBezTo>
                  <a:cubicBezTo>
                    <a:pt x="589935" y="2466261"/>
                    <a:pt x="596765" y="2466261"/>
                    <a:pt x="603595" y="2464661"/>
                  </a:cubicBezTo>
                  <a:cubicBezTo>
                    <a:pt x="614524" y="2463062"/>
                    <a:pt x="625452" y="2463062"/>
                    <a:pt x="633648" y="2455063"/>
                  </a:cubicBezTo>
                  <a:cubicBezTo>
                    <a:pt x="641844" y="2448663"/>
                    <a:pt x="650040" y="2447063"/>
                    <a:pt x="659603" y="2445464"/>
                  </a:cubicBezTo>
                  <a:cubicBezTo>
                    <a:pt x="660969" y="2445464"/>
                    <a:pt x="663701" y="2443864"/>
                    <a:pt x="665067" y="2443864"/>
                  </a:cubicBezTo>
                  <a:cubicBezTo>
                    <a:pt x="671897" y="2442264"/>
                    <a:pt x="678727" y="2437464"/>
                    <a:pt x="684191" y="2439064"/>
                  </a:cubicBezTo>
                  <a:cubicBezTo>
                    <a:pt x="696486" y="2442264"/>
                    <a:pt x="701950" y="2437464"/>
                    <a:pt x="710146" y="2424666"/>
                  </a:cubicBezTo>
                  <a:cubicBezTo>
                    <a:pt x="711512" y="2421466"/>
                    <a:pt x="715610" y="2419866"/>
                    <a:pt x="718342" y="2418267"/>
                  </a:cubicBezTo>
                  <a:cubicBezTo>
                    <a:pt x="725172" y="2416667"/>
                    <a:pt x="732003" y="2418267"/>
                    <a:pt x="738833" y="2416667"/>
                  </a:cubicBezTo>
                  <a:cubicBezTo>
                    <a:pt x="742931" y="2416667"/>
                    <a:pt x="747029" y="2411868"/>
                    <a:pt x="749761" y="2411868"/>
                  </a:cubicBezTo>
                  <a:cubicBezTo>
                    <a:pt x="760689" y="2413467"/>
                    <a:pt x="772984" y="2408668"/>
                    <a:pt x="782546" y="2416667"/>
                  </a:cubicBezTo>
                  <a:cubicBezTo>
                    <a:pt x="783912" y="2418267"/>
                    <a:pt x="786644" y="2418267"/>
                    <a:pt x="789376" y="2418267"/>
                  </a:cubicBezTo>
                  <a:cubicBezTo>
                    <a:pt x="807134" y="2419866"/>
                    <a:pt x="822161" y="2426266"/>
                    <a:pt x="834455" y="2439064"/>
                  </a:cubicBezTo>
                  <a:cubicBezTo>
                    <a:pt x="838553" y="2443864"/>
                    <a:pt x="844017" y="2447063"/>
                    <a:pt x="848116" y="2450263"/>
                  </a:cubicBezTo>
                  <a:cubicBezTo>
                    <a:pt x="852214" y="2453463"/>
                    <a:pt x="857678" y="2453463"/>
                    <a:pt x="861776" y="2455063"/>
                  </a:cubicBezTo>
                  <a:cubicBezTo>
                    <a:pt x="865874" y="2456662"/>
                    <a:pt x="868606" y="2458262"/>
                    <a:pt x="872704" y="2458262"/>
                  </a:cubicBezTo>
                  <a:cubicBezTo>
                    <a:pt x="879534" y="2458262"/>
                    <a:pt x="884998" y="2461462"/>
                    <a:pt x="889097" y="2467861"/>
                  </a:cubicBezTo>
                  <a:cubicBezTo>
                    <a:pt x="890463" y="2469461"/>
                    <a:pt x="891829" y="2471061"/>
                    <a:pt x="893195" y="2474260"/>
                  </a:cubicBezTo>
                  <a:cubicBezTo>
                    <a:pt x="891829" y="2479060"/>
                    <a:pt x="900025" y="2491858"/>
                    <a:pt x="905489" y="2491858"/>
                  </a:cubicBezTo>
                  <a:cubicBezTo>
                    <a:pt x="915051" y="2491858"/>
                    <a:pt x="924613" y="2495058"/>
                    <a:pt x="932810" y="2503057"/>
                  </a:cubicBezTo>
                  <a:cubicBezTo>
                    <a:pt x="934176" y="2504657"/>
                    <a:pt x="936908" y="2504657"/>
                    <a:pt x="939640" y="2503057"/>
                  </a:cubicBezTo>
                  <a:cubicBezTo>
                    <a:pt x="943738" y="2501457"/>
                    <a:pt x="946470" y="2501457"/>
                    <a:pt x="949202" y="2506257"/>
                  </a:cubicBezTo>
                  <a:cubicBezTo>
                    <a:pt x="950568" y="2507857"/>
                    <a:pt x="956032" y="2507857"/>
                    <a:pt x="958764" y="2507857"/>
                  </a:cubicBezTo>
                  <a:cubicBezTo>
                    <a:pt x="965594" y="2507857"/>
                    <a:pt x="973791" y="2506257"/>
                    <a:pt x="980621" y="2507857"/>
                  </a:cubicBezTo>
                  <a:cubicBezTo>
                    <a:pt x="992915" y="2509456"/>
                    <a:pt x="1003844" y="2511056"/>
                    <a:pt x="1016138" y="2514256"/>
                  </a:cubicBezTo>
                  <a:cubicBezTo>
                    <a:pt x="1018870" y="2514256"/>
                    <a:pt x="1021602" y="2515856"/>
                    <a:pt x="1022968" y="2517455"/>
                  </a:cubicBezTo>
                  <a:cubicBezTo>
                    <a:pt x="1025700" y="2525454"/>
                    <a:pt x="1032530" y="2525454"/>
                    <a:pt x="1036628" y="2527054"/>
                  </a:cubicBezTo>
                  <a:cubicBezTo>
                    <a:pt x="1040726" y="2528654"/>
                    <a:pt x="1046191" y="2530254"/>
                    <a:pt x="1048923" y="2530254"/>
                  </a:cubicBezTo>
                  <a:cubicBezTo>
                    <a:pt x="1050289" y="2528654"/>
                    <a:pt x="1053021" y="2527054"/>
                    <a:pt x="1055753" y="2523855"/>
                  </a:cubicBezTo>
                  <a:cubicBezTo>
                    <a:pt x="1050289" y="2523855"/>
                    <a:pt x="1047557" y="2525454"/>
                    <a:pt x="1044825" y="2525454"/>
                  </a:cubicBezTo>
                  <a:cubicBezTo>
                    <a:pt x="1050289" y="2517455"/>
                    <a:pt x="1055753" y="2515856"/>
                    <a:pt x="1062583" y="2520655"/>
                  </a:cubicBezTo>
                  <a:cubicBezTo>
                    <a:pt x="1070779" y="2528654"/>
                    <a:pt x="1077609" y="2528654"/>
                    <a:pt x="1087172" y="2520655"/>
                  </a:cubicBezTo>
                  <a:lnTo>
                    <a:pt x="1095368" y="2515856"/>
                  </a:lnTo>
                  <a:lnTo>
                    <a:pt x="1095368" y="2507857"/>
                  </a:lnTo>
                  <a:cubicBezTo>
                    <a:pt x="1099466" y="2509456"/>
                    <a:pt x="1103564" y="2512656"/>
                    <a:pt x="1106296" y="2512656"/>
                  </a:cubicBezTo>
                  <a:cubicBezTo>
                    <a:pt x="1114492" y="2507857"/>
                    <a:pt x="1122689" y="2503057"/>
                    <a:pt x="1129519" y="2496658"/>
                  </a:cubicBezTo>
                  <a:cubicBezTo>
                    <a:pt x="1137715" y="2490259"/>
                    <a:pt x="1144545" y="2482259"/>
                    <a:pt x="1151375" y="2475860"/>
                  </a:cubicBezTo>
                  <a:cubicBezTo>
                    <a:pt x="1152741" y="2475860"/>
                    <a:pt x="1152741" y="2474260"/>
                    <a:pt x="1154107" y="2474260"/>
                  </a:cubicBezTo>
                  <a:cubicBezTo>
                    <a:pt x="1163670" y="2471061"/>
                    <a:pt x="1171866" y="2469461"/>
                    <a:pt x="1181428" y="2466261"/>
                  </a:cubicBezTo>
                  <a:cubicBezTo>
                    <a:pt x="1186892" y="2464661"/>
                    <a:pt x="1190990" y="2461462"/>
                    <a:pt x="1196454" y="2459862"/>
                  </a:cubicBezTo>
                  <a:cubicBezTo>
                    <a:pt x="1200553" y="2458262"/>
                    <a:pt x="1203285" y="2458262"/>
                    <a:pt x="1207383" y="2456662"/>
                  </a:cubicBezTo>
                  <a:lnTo>
                    <a:pt x="1221043" y="2456662"/>
                  </a:lnTo>
                  <a:cubicBezTo>
                    <a:pt x="1223775" y="2456662"/>
                    <a:pt x="1227873" y="2456662"/>
                    <a:pt x="1230605" y="2455063"/>
                  </a:cubicBezTo>
                  <a:cubicBezTo>
                    <a:pt x="1231971" y="2451863"/>
                    <a:pt x="1234703" y="2447063"/>
                    <a:pt x="1236069" y="2447063"/>
                  </a:cubicBezTo>
                  <a:cubicBezTo>
                    <a:pt x="1240168" y="2447063"/>
                    <a:pt x="1242900" y="2450263"/>
                    <a:pt x="1246998" y="2451863"/>
                  </a:cubicBezTo>
                  <a:cubicBezTo>
                    <a:pt x="1248364" y="2451863"/>
                    <a:pt x="1248364" y="2453463"/>
                    <a:pt x="1248364" y="2455063"/>
                  </a:cubicBezTo>
                  <a:cubicBezTo>
                    <a:pt x="1253828" y="2461462"/>
                    <a:pt x="1257926" y="2469461"/>
                    <a:pt x="1263390" y="2475860"/>
                  </a:cubicBezTo>
                  <a:cubicBezTo>
                    <a:pt x="1270220" y="2483859"/>
                    <a:pt x="1277051" y="2483859"/>
                    <a:pt x="1281149" y="2479060"/>
                  </a:cubicBezTo>
                  <a:cubicBezTo>
                    <a:pt x="1287979" y="2472660"/>
                    <a:pt x="1293443" y="2467861"/>
                    <a:pt x="1303005" y="2471061"/>
                  </a:cubicBezTo>
                  <a:cubicBezTo>
                    <a:pt x="1304371" y="2471061"/>
                    <a:pt x="1307103" y="2472660"/>
                    <a:pt x="1308469" y="2471061"/>
                  </a:cubicBezTo>
                  <a:cubicBezTo>
                    <a:pt x="1315300" y="2467861"/>
                    <a:pt x="1323496" y="2464661"/>
                    <a:pt x="1330326" y="2459862"/>
                  </a:cubicBezTo>
                  <a:cubicBezTo>
                    <a:pt x="1334424" y="2458262"/>
                    <a:pt x="1339888" y="2458262"/>
                    <a:pt x="1341254" y="2455063"/>
                  </a:cubicBezTo>
                  <a:cubicBezTo>
                    <a:pt x="1345352" y="2445464"/>
                    <a:pt x="1352183" y="2440664"/>
                    <a:pt x="1359013" y="2434265"/>
                  </a:cubicBezTo>
                  <a:cubicBezTo>
                    <a:pt x="1363111" y="2429465"/>
                    <a:pt x="1367209" y="2423066"/>
                    <a:pt x="1371307" y="2421466"/>
                  </a:cubicBezTo>
                  <a:cubicBezTo>
                    <a:pt x="1380869" y="2418267"/>
                    <a:pt x="1387699" y="2408668"/>
                    <a:pt x="1395896" y="2402269"/>
                  </a:cubicBezTo>
                  <a:cubicBezTo>
                    <a:pt x="1402726" y="2397469"/>
                    <a:pt x="1406824" y="2387870"/>
                    <a:pt x="1413654" y="2386270"/>
                  </a:cubicBezTo>
                  <a:cubicBezTo>
                    <a:pt x="1424582" y="2383071"/>
                    <a:pt x="1432779" y="2375072"/>
                    <a:pt x="1442341" y="2367072"/>
                  </a:cubicBezTo>
                  <a:cubicBezTo>
                    <a:pt x="1447805" y="2362273"/>
                    <a:pt x="1454635" y="2359073"/>
                    <a:pt x="1461465" y="2360673"/>
                  </a:cubicBezTo>
                  <a:cubicBezTo>
                    <a:pt x="1465563" y="2362273"/>
                    <a:pt x="1471027" y="2360673"/>
                    <a:pt x="1473760" y="2359073"/>
                  </a:cubicBezTo>
                  <a:cubicBezTo>
                    <a:pt x="1479224" y="2355874"/>
                    <a:pt x="1484688" y="2351074"/>
                    <a:pt x="1490152" y="2347875"/>
                  </a:cubicBezTo>
                  <a:cubicBezTo>
                    <a:pt x="1494250" y="2344675"/>
                    <a:pt x="1498348" y="2341475"/>
                    <a:pt x="1502446" y="2341475"/>
                  </a:cubicBezTo>
                  <a:cubicBezTo>
                    <a:pt x="1516107" y="2339876"/>
                    <a:pt x="1527035" y="2336676"/>
                    <a:pt x="1533865" y="2320678"/>
                  </a:cubicBezTo>
                  <a:cubicBezTo>
                    <a:pt x="1536597" y="2314278"/>
                    <a:pt x="1550258" y="2306279"/>
                    <a:pt x="1555722" y="2309479"/>
                  </a:cubicBezTo>
                  <a:cubicBezTo>
                    <a:pt x="1565284" y="2314278"/>
                    <a:pt x="1572114" y="2311079"/>
                    <a:pt x="1577578" y="2301480"/>
                  </a:cubicBezTo>
                  <a:cubicBezTo>
                    <a:pt x="1581676" y="2296680"/>
                    <a:pt x="1587140" y="2298280"/>
                    <a:pt x="1591239" y="2301480"/>
                  </a:cubicBezTo>
                  <a:cubicBezTo>
                    <a:pt x="1593971" y="2304679"/>
                    <a:pt x="1596703" y="2306279"/>
                    <a:pt x="1599435" y="2306279"/>
                  </a:cubicBezTo>
                  <a:cubicBezTo>
                    <a:pt x="1608997" y="2307879"/>
                    <a:pt x="1619925" y="2306279"/>
                    <a:pt x="1629488" y="2307879"/>
                  </a:cubicBezTo>
                  <a:cubicBezTo>
                    <a:pt x="1637684" y="2309479"/>
                    <a:pt x="1645880" y="2306279"/>
                    <a:pt x="1651344" y="2299880"/>
                  </a:cubicBezTo>
                  <a:cubicBezTo>
                    <a:pt x="1656808" y="2293481"/>
                    <a:pt x="1660906" y="2293481"/>
                    <a:pt x="1669103" y="2296680"/>
                  </a:cubicBezTo>
                  <a:cubicBezTo>
                    <a:pt x="1675933" y="2299880"/>
                    <a:pt x="1681397" y="2307879"/>
                    <a:pt x="1690959" y="2306279"/>
                  </a:cubicBezTo>
                  <a:cubicBezTo>
                    <a:pt x="1699155" y="2304679"/>
                    <a:pt x="1708718" y="2309479"/>
                    <a:pt x="1718280" y="2304679"/>
                  </a:cubicBezTo>
                  <a:lnTo>
                    <a:pt x="1723744" y="2304679"/>
                  </a:lnTo>
                  <a:cubicBezTo>
                    <a:pt x="1731940" y="2307879"/>
                    <a:pt x="1740136" y="2309479"/>
                    <a:pt x="1746967" y="2317478"/>
                  </a:cubicBezTo>
                  <a:cubicBezTo>
                    <a:pt x="1755163" y="2325477"/>
                    <a:pt x="1756529" y="2266284"/>
                    <a:pt x="1764725" y="2272683"/>
                  </a:cubicBezTo>
                  <a:cubicBezTo>
                    <a:pt x="1777019" y="2282282"/>
                    <a:pt x="1774287" y="2272683"/>
                    <a:pt x="1786581" y="2280682"/>
                  </a:cubicBezTo>
                  <a:cubicBezTo>
                    <a:pt x="1796144" y="2285482"/>
                    <a:pt x="1792046" y="2267884"/>
                    <a:pt x="1802974" y="2271083"/>
                  </a:cubicBezTo>
                  <a:cubicBezTo>
                    <a:pt x="1804340" y="2271083"/>
                    <a:pt x="1820732" y="2283882"/>
                    <a:pt x="1820732" y="2282282"/>
                  </a:cubicBezTo>
                  <a:cubicBezTo>
                    <a:pt x="1827563" y="2277483"/>
                    <a:pt x="1834393" y="2229488"/>
                    <a:pt x="1841223" y="2231088"/>
                  </a:cubicBezTo>
                  <a:cubicBezTo>
                    <a:pt x="1854883" y="2235887"/>
                    <a:pt x="1867178" y="2232688"/>
                    <a:pt x="1879472" y="2226288"/>
                  </a:cubicBezTo>
                  <a:cubicBezTo>
                    <a:pt x="1886302" y="2223089"/>
                    <a:pt x="1897230" y="2211890"/>
                    <a:pt x="1902695" y="2216689"/>
                  </a:cubicBezTo>
                  <a:cubicBezTo>
                    <a:pt x="1912257" y="2224688"/>
                    <a:pt x="1921819" y="2227888"/>
                    <a:pt x="1932747" y="2229488"/>
                  </a:cubicBezTo>
                  <a:cubicBezTo>
                    <a:pt x="1934113" y="2229488"/>
                    <a:pt x="1935479" y="2231088"/>
                    <a:pt x="1936845" y="2232688"/>
                  </a:cubicBezTo>
                  <a:cubicBezTo>
                    <a:pt x="1940944" y="2239087"/>
                    <a:pt x="1960068" y="2221489"/>
                    <a:pt x="1964166" y="2227888"/>
                  </a:cubicBezTo>
                  <a:cubicBezTo>
                    <a:pt x="1969630" y="2237487"/>
                    <a:pt x="1975094" y="2247086"/>
                    <a:pt x="1980558" y="2255085"/>
                  </a:cubicBezTo>
                  <a:cubicBezTo>
                    <a:pt x="1983291" y="2258285"/>
                    <a:pt x="1987389" y="2259885"/>
                    <a:pt x="1988755" y="2263084"/>
                  </a:cubicBezTo>
                  <a:cubicBezTo>
                    <a:pt x="1990121" y="2271083"/>
                    <a:pt x="1992853" y="2274283"/>
                    <a:pt x="1999683" y="2274283"/>
                  </a:cubicBezTo>
                  <a:cubicBezTo>
                    <a:pt x="2003781" y="2274283"/>
                    <a:pt x="2007879" y="2275883"/>
                    <a:pt x="2010611" y="2279082"/>
                  </a:cubicBezTo>
                  <a:cubicBezTo>
                    <a:pt x="2017442" y="2283882"/>
                    <a:pt x="2022906" y="2288681"/>
                    <a:pt x="2028370" y="2293481"/>
                  </a:cubicBezTo>
                  <a:cubicBezTo>
                    <a:pt x="2035200" y="2298280"/>
                    <a:pt x="2042030" y="2303080"/>
                    <a:pt x="2044762" y="2311079"/>
                  </a:cubicBezTo>
                  <a:cubicBezTo>
                    <a:pt x="2046128" y="2314278"/>
                    <a:pt x="2047494" y="2315878"/>
                    <a:pt x="2048860" y="2317478"/>
                  </a:cubicBezTo>
                  <a:cubicBezTo>
                    <a:pt x="2054324" y="2323877"/>
                    <a:pt x="2059788" y="2328677"/>
                    <a:pt x="2065253" y="2335076"/>
                  </a:cubicBezTo>
                  <a:cubicBezTo>
                    <a:pt x="2073449" y="2343075"/>
                    <a:pt x="2080279" y="2352674"/>
                    <a:pt x="2088475" y="2360673"/>
                  </a:cubicBezTo>
                  <a:cubicBezTo>
                    <a:pt x="2091207" y="2362273"/>
                    <a:pt x="2093939" y="2365473"/>
                    <a:pt x="2096671" y="2367072"/>
                  </a:cubicBezTo>
                  <a:cubicBezTo>
                    <a:pt x="2102136" y="2370272"/>
                    <a:pt x="2107600" y="2373472"/>
                    <a:pt x="2111698" y="2378271"/>
                  </a:cubicBezTo>
                  <a:cubicBezTo>
                    <a:pt x="2115796" y="2383071"/>
                    <a:pt x="2134921" y="2354274"/>
                    <a:pt x="2137653" y="2360673"/>
                  </a:cubicBezTo>
                  <a:cubicBezTo>
                    <a:pt x="2137653" y="2362273"/>
                    <a:pt x="2139019" y="2362273"/>
                    <a:pt x="2140385" y="2362273"/>
                  </a:cubicBezTo>
                  <a:cubicBezTo>
                    <a:pt x="2148581" y="2370272"/>
                    <a:pt x="2156777" y="2367072"/>
                    <a:pt x="2164973" y="2363873"/>
                  </a:cubicBezTo>
                  <a:cubicBezTo>
                    <a:pt x="2167705" y="2362273"/>
                    <a:pt x="2170438" y="2360673"/>
                    <a:pt x="2171803" y="2362273"/>
                  </a:cubicBezTo>
                  <a:cubicBezTo>
                    <a:pt x="2181366" y="2367072"/>
                    <a:pt x="2188196" y="2378271"/>
                    <a:pt x="2200490" y="2379871"/>
                  </a:cubicBezTo>
                  <a:cubicBezTo>
                    <a:pt x="2200490" y="2379871"/>
                    <a:pt x="2201856" y="2379871"/>
                    <a:pt x="2201856" y="2381471"/>
                  </a:cubicBezTo>
                  <a:cubicBezTo>
                    <a:pt x="2204588" y="2391070"/>
                    <a:pt x="2212784" y="2391070"/>
                    <a:pt x="2219615" y="2392669"/>
                  </a:cubicBezTo>
                  <a:cubicBezTo>
                    <a:pt x="2223713" y="2392669"/>
                    <a:pt x="2227811" y="2394269"/>
                    <a:pt x="2230543" y="2395869"/>
                  </a:cubicBezTo>
                  <a:cubicBezTo>
                    <a:pt x="2238739" y="2400669"/>
                    <a:pt x="2246935" y="2407068"/>
                    <a:pt x="2256498" y="2410268"/>
                  </a:cubicBezTo>
                  <a:cubicBezTo>
                    <a:pt x="2268792" y="2415067"/>
                    <a:pt x="2281086" y="2418267"/>
                    <a:pt x="2290649" y="2426266"/>
                  </a:cubicBezTo>
                  <a:cubicBezTo>
                    <a:pt x="2292014" y="2426266"/>
                    <a:pt x="2293381" y="2426266"/>
                    <a:pt x="2293381" y="2427866"/>
                  </a:cubicBezTo>
                  <a:cubicBezTo>
                    <a:pt x="2297479" y="2431065"/>
                    <a:pt x="2304309" y="2432665"/>
                    <a:pt x="2307041" y="2437464"/>
                  </a:cubicBezTo>
                  <a:cubicBezTo>
                    <a:pt x="2311139" y="2447063"/>
                    <a:pt x="2322067" y="2445464"/>
                    <a:pt x="2327531" y="2453463"/>
                  </a:cubicBezTo>
                  <a:lnTo>
                    <a:pt x="2328897" y="2453463"/>
                  </a:lnTo>
                  <a:cubicBezTo>
                    <a:pt x="2334362" y="2453463"/>
                    <a:pt x="2339826" y="2455063"/>
                    <a:pt x="2346656" y="2455063"/>
                  </a:cubicBezTo>
                  <a:cubicBezTo>
                    <a:pt x="2349388" y="2453463"/>
                    <a:pt x="2353486" y="2450263"/>
                    <a:pt x="2356218" y="2450263"/>
                  </a:cubicBezTo>
                  <a:cubicBezTo>
                    <a:pt x="2368512" y="2455063"/>
                    <a:pt x="2380807" y="2455063"/>
                    <a:pt x="2389003" y="2442264"/>
                  </a:cubicBezTo>
                  <a:cubicBezTo>
                    <a:pt x="2390369" y="2440664"/>
                    <a:pt x="2393101" y="2440664"/>
                    <a:pt x="2395833" y="2440664"/>
                  </a:cubicBezTo>
                  <a:lnTo>
                    <a:pt x="2406761" y="2440664"/>
                  </a:lnTo>
                  <a:cubicBezTo>
                    <a:pt x="2419056" y="2437464"/>
                    <a:pt x="2429984" y="2434265"/>
                    <a:pt x="2442278" y="2432665"/>
                  </a:cubicBezTo>
                  <a:cubicBezTo>
                    <a:pt x="2447742" y="2431065"/>
                    <a:pt x="2454573" y="2434265"/>
                    <a:pt x="2460037" y="2435865"/>
                  </a:cubicBezTo>
                  <a:cubicBezTo>
                    <a:pt x="2465501" y="2437464"/>
                    <a:pt x="2470965" y="2437464"/>
                    <a:pt x="2476429" y="2437464"/>
                  </a:cubicBezTo>
                  <a:cubicBezTo>
                    <a:pt x="2483259" y="2437464"/>
                    <a:pt x="2488724" y="2434265"/>
                    <a:pt x="2495554" y="2434265"/>
                  </a:cubicBezTo>
                  <a:cubicBezTo>
                    <a:pt x="2501018" y="2432665"/>
                    <a:pt x="2507848" y="2432665"/>
                    <a:pt x="2513312" y="2431065"/>
                  </a:cubicBezTo>
                  <a:cubicBezTo>
                    <a:pt x="2525607" y="2427866"/>
                    <a:pt x="2536535" y="2424666"/>
                    <a:pt x="2548829" y="2423066"/>
                  </a:cubicBezTo>
                  <a:cubicBezTo>
                    <a:pt x="2557025" y="2368672"/>
                    <a:pt x="2555659" y="2304679"/>
                    <a:pt x="2555659" y="2239087"/>
                  </a:cubicBezTo>
                  <a:close/>
                </a:path>
              </a:pathLst>
            </a:custGeom>
            <a:blipFill>
              <a:blip r:embed="rId4"/>
              <a:stretch>
                <a:fillRect l="-24591" r="-2459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3431326" y="5341051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4"/>
                </a:lnTo>
                <a:lnTo>
                  <a:pt x="0" y="598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1478362" y="1128186"/>
            <a:ext cx="408423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Fälligkeit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648200" y="1215499"/>
            <a:ext cx="12430329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Angelegenheit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freiwilligen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Gerichtsbarkeit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5495487"/>
            <a:ext cx="7792483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Kosten werden mit Erledigung des Verfahrens fällig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34130" y="2742899"/>
            <a:ext cx="477499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9 I FamGKG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90095" y="3519536"/>
            <a:ext cx="6188434" cy="1406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Vormundschaft</a:t>
            </a:r>
            <a:endParaRPr lang="en-US" sz="49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5499"/>
              </a:lnSpc>
            </a:pPr>
            <a:r>
              <a:rPr lang="en-US" sz="4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Dauerpflegschaften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90694" y="6135250"/>
            <a:ext cx="6375829" cy="688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erstmals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bei</a:t>
            </a:r>
            <a:r>
              <a:rPr lang="en-US" sz="4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Anordnung</a:t>
            </a:r>
            <a:endParaRPr lang="en-US" sz="4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805106" y="7048062"/>
            <a:ext cx="8482894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später zu Beginn eines Kalenderjahres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92502" y="1128186"/>
            <a:ext cx="8071098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Vorschusskostenpflicht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54638" y="8880475"/>
            <a:ext cx="1577872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5F243"/>
                </a:solidFill>
                <a:latin typeface="Canva Sans"/>
                <a:ea typeface="Canva Sans"/>
                <a:cs typeface="Canva Sans"/>
                <a:sym typeface="Canva Sans"/>
              </a:rPr>
              <a:t>keine Vorschusskostenpflicht bei Einreichung eines VKH-Antrags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570867"/>
            <a:ext cx="7711793" cy="5748939"/>
            <a:chOff x="0" y="0"/>
            <a:chExt cx="2957027" cy="2204386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959568" cy="2201360"/>
            </a:xfrm>
            <a:custGeom>
              <a:avLst/>
              <a:gdLst/>
              <a:ahLst/>
              <a:cxnLst/>
              <a:rect l="l" t="t" r="r" b="b"/>
              <a:pathLst>
                <a:path w="2959568" h="2201360">
                  <a:moveTo>
                    <a:pt x="2957986" y="1948078"/>
                  </a:moveTo>
                  <a:cubicBezTo>
                    <a:pt x="2956405" y="1398373"/>
                    <a:pt x="2937429" y="655228"/>
                    <a:pt x="2937429" y="106914"/>
                  </a:cubicBezTo>
                  <a:cubicBezTo>
                    <a:pt x="2937429" y="98564"/>
                    <a:pt x="2939011" y="90214"/>
                    <a:pt x="2939011" y="83256"/>
                  </a:cubicBezTo>
                  <a:cubicBezTo>
                    <a:pt x="2937429" y="81865"/>
                    <a:pt x="2935848" y="81865"/>
                    <a:pt x="2934267" y="80473"/>
                  </a:cubicBezTo>
                  <a:cubicBezTo>
                    <a:pt x="2934267" y="80473"/>
                    <a:pt x="2932685" y="81865"/>
                    <a:pt x="2932685" y="83256"/>
                  </a:cubicBezTo>
                  <a:cubicBezTo>
                    <a:pt x="2929523" y="90214"/>
                    <a:pt x="2923198" y="90214"/>
                    <a:pt x="2916872" y="90214"/>
                  </a:cubicBezTo>
                  <a:cubicBezTo>
                    <a:pt x="2908966" y="88823"/>
                    <a:pt x="2901059" y="81865"/>
                    <a:pt x="2891572" y="84648"/>
                  </a:cubicBezTo>
                  <a:cubicBezTo>
                    <a:pt x="2888409" y="86039"/>
                    <a:pt x="2882084" y="83256"/>
                    <a:pt x="2880503" y="80473"/>
                  </a:cubicBezTo>
                  <a:cubicBezTo>
                    <a:pt x="2875759" y="74906"/>
                    <a:pt x="2869433" y="74906"/>
                    <a:pt x="2863108" y="77690"/>
                  </a:cubicBezTo>
                  <a:cubicBezTo>
                    <a:pt x="2859946" y="79081"/>
                    <a:pt x="2856783" y="77690"/>
                    <a:pt x="2853620" y="77690"/>
                  </a:cubicBezTo>
                  <a:cubicBezTo>
                    <a:pt x="2848877" y="77690"/>
                    <a:pt x="2842551" y="76298"/>
                    <a:pt x="2837807" y="74906"/>
                  </a:cubicBezTo>
                  <a:cubicBezTo>
                    <a:pt x="2836226" y="74906"/>
                    <a:pt x="2833064" y="73515"/>
                    <a:pt x="2831482" y="73515"/>
                  </a:cubicBezTo>
                  <a:cubicBezTo>
                    <a:pt x="2826738" y="72123"/>
                    <a:pt x="2821994" y="67948"/>
                    <a:pt x="2817251" y="73515"/>
                  </a:cubicBezTo>
                  <a:cubicBezTo>
                    <a:pt x="2817251" y="73515"/>
                    <a:pt x="2814088" y="73515"/>
                    <a:pt x="2812507" y="72123"/>
                  </a:cubicBezTo>
                  <a:cubicBezTo>
                    <a:pt x="2810925" y="69340"/>
                    <a:pt x="2809344" y="65165"/>
                    <a:pt x="2807763" y="62381"/>
                  </a:cubicBezTo>
                  <a:cubicBezTo>
                    <a:pt x="2804600" y="58206"/>
                    <a:pt x="2804600" y="51248"/>
                    <a:pt x="2799856" y="48465"/>
                  </a:cubicBezTo>
                  <a:cubicBezTo>
                    <a:pt x="2796694" y="47073"/>
                    <a:pt x="2795112" y="45681"/>
                    <a:pt x="2793531" y="42898"/>
                  </a:cubicBezTo>
                  <a:cubicBezTo>
                    <a:pt x="2793531" y="41506"/>
                    <a:pt x="2790368" y="40115"/>
                    <a:pt x="2790368" y="38723"/>
                  </a:cubicBezTo>
                  <a:lnTo>
                    <a:pt x="2785625" y="34548"/>
                  </a:lnTo>
                  <a:cubicBezTo>
                    <a:pt x="2784043" y="31765"/>
                    <a:pt x="2782462" y="27590"/>
                    <a:pt x="2779299" y="26198"/>
                  </a:cubicBezTo>
                  <a:cubicBezTo>
                    <a:pt x="2772974" y="22023"/>
                    <a:pt x="2771393" y="16457"/>
                    <a:pt x="2774555" y="9498"/>
                  </a:cubicBezTo>
                  <a:cubicBezTo>
                    <a:pt x="2769812" y="8107"/>
                    <a:pt x="2766649" y="5323"/>
                    <a:pt x="2761905" y="5323"/>
                  </a:cubicBezTo>
                  <a:cubicBezTo>
                    <a:pt x="2742930" y="6715"/>
                    <a:pt x="2722373" y="9498"/>
                    <a:pt x="2703397" y="10890"/>
                  </a:cubicBezTo>
                  <a:cubicBezTo>
                    <a:pt x="2700234" y="10890"/>
                    <a:pt x="2695491" y="12282"/>
                    <a:pt x="2693909" y="13673"/>
                  </a:cubicBezTo>
                  <a:cubicBezTo>
                    <a:pt x="2681259" y="20632"/>
                    <a:pt x="2668608" y="15065"/>
                    <a:pt x="2655958" y="13673"/>
                  </a:cubicBezTo>
                  <a:cubicBezTo>
                    <a:pt x="2646470" y="13673"/>
                    <a:pt x="2636982" y="9498"/>
                    <a:pt x="2627495" y="8107"/>
                  </a:cubicBezTo>
                  <a:cubicBezTo>
                    <a:pt x="2616426" y="6715"/>
                    <a:pt x="2606938" y="8107"/>
                    <a:pt x="2595869" y="6715"/>
                  </a:cubicBezTo>
                  <a:cubicBezTo>
                    <a:pt x="2594288" y="6715"/>
                    <a:pt x="2592706" y="5323"/>
                    <a:pt x="2591125" y="3932"/>
                  </a:cubicBezTo>
                  <a:cubicBezTo>
                    <a:pt x="2587962" y="0"/>
                    <a:pt x="2581637" y="1270"/>
                    <a:pt x="2578475" y="2540"/>
                  </a:cubicBezTo>
                  <a:cubicBezTo>
                    <a:pt x="2573731" y="5323"/>
                    <a:pt x="2572149" y="9498"/>
                    <a:pt x="2568987" y="13673"/>
                  </a:cubicBezTo>
                  <a:cubicBezTo>
                    <a:pt x="2561080" y="15065"/>
                    <a:pt x="2550011" y="16457"/>
                    <a:pt x="2542105" y="20632"/>
                  </a:cubicBezTo>
                  <a:cubicBezTo>
                    <a:pt x="2535780" y="23415"/>
                    <a:pt x="2532617" y="24807"/>
                    <a:pt x="2527873" y="22023"/>
                  </a:cubicBezTo>
                  <a:lnTo>
                    <a:pt x="2526292" y="23415"/>
                  </a:lnTo>
                  <a:cubicBezTo>
                    <a:pt x="2529454" y="26198"/>
                    <a:pt x="2531036" y="30373"/>
                    <a:pt x="2534198" y="33156"/>
                  </a:cubicBezTo>
                  <a:cubicBezTo>
                    <a:pt x="2529454" y="34548"/>
                    <a:pt x="2523129" y="37331"/>
                    <a:pt x="2519967" y="35940"/>
                  </a:cubicBezTo>
                  <a:cubicBezTo>
                    <a:pt x="2512060" y="34548"/>
                    <a:pt x="2508897" y="37331"/>
                    <a:pt x="2502572" y="40115"/>
                  </a:cubicBezTo>
                  <a:cubicBezTo>
                    <a:pt x="2496247" y="44290"/>
                    <a:pt x="2488341" y="47073"/>
                    <a:pt x="2482015" y="49856"/>
                  </a:cubicBezTo>
                  <a:cubicBezTo>
                    <a:pt x="2480434" y="49856"/>
                    <a:pt x="2478853" y="49856"/>
                    <a:pt x="2477272" y="48465"/>
                  </a:cubicBezTo>
                  <a:cubicBezTo>
                    <a:pt x="2475690" y="48465"/>
                    <a:pt x="2474109" y="47073"/>
                    <a:pt x="2474109" y="47073"/>
                  </a:cubicBezTo>
                  <a:cubicBezTo>
                    <a:pt x="2466202" y="49856"/>
                    <a:pt x="2458296" y="52640"/>
                    <a:pt x="2450389" y="49856"/>
                  </a:cubicBezTo>
                  <a:cubicBezTo>
                    <a:pt x="2448808" y="49856"/>
                    <a:pt x="2448808" y="51248"/>
                    <a:pt x="2447227" y="51248"/>
                  </a:cubicBezTo>
                  <a:cubicBezTo>
                    <a:pt x="2437739" y="54031"/>
                    <a:pt x="2431414" y="63773"/>
                    <a:pt x="2418763" y="63773"/>
                  </a:cubicBezTo>
                  <a:cubicBezTo>
                    <a:pt x="2409276" y="63773"/>
                    <a:pt x="2399788" y="70731"/>
                    <a:pt x="2390300" y="70731"/>
                  </a:cubicBezTo>
                  <a:cubicBezTo>
                    <a:pt x="2379231" y="72123"/>
                    <a:pt x="2369743" y="74906"/>
                    <a:pt x="2360255" y="79081"/>
                  </a:cubicBezTo>
                  <a:cubicBezTo>
                    <a:pt x="2357093" y="80473"/>
                    <a:pt x="2353930" y="80473"/>
                    <a:pt x="2352349" y="80473"/>
                  </a:cubicBezTo>
                  <a:cubicBezTo>
                    <a:pt x="2344442" y="77690"/>
                    <a:pt x="2339699" y="81865"/>
                    <a:pt x="2336536" y="86039"/>
                  </a:cubicBezTo>
                  <a:cubicBezTo>
                    <a:pt x="2328629" y="95781"/>
                    <a:pt x="2315979" y="98564"/>
                    <a:pt x="2304910" y="101348"/>
                  </a:cubicBezTo>
                  <a:cubicBezTo>
                    <a:pt x="2290678" y="104131"/>
                    <a:pt x="2276447" y="105523"/>
                    <a:pt x="2262215" y="106914"/>
                  </a:cubicBezTo>
                  <a:cubicBezTo>
                    <a:pt x="2260634" y="106914"/>
                    <a:pt x="2259052" y="111089"/>
                    <a:pt x="2255890" y="112481"/>
                  </a:cubicBezTo>
                  <a:cubicBezTo>
                    <a:pt x="2254308" y="112481"/>
                    <a:pt x="2252727" y="111089"/>
                    <a:pt x="2252727" y="111089"/>
                  </a:cubicBezTo>
                  <a:cubicBezTo>
                    <a:pt x="2244821" y="119439"/>
                    <a:pt x="2240077" y="131964"/>
                    <a:pt x="2224264" y="130573"/>
                  </a:cubicBezTo>
                  <a:lnTo>
                    <a:pt x="2222682" y="130573"/>
                  </a:lnTo>
                  <a:cubicBezTo>
                    <a:pt x="2210032" y="137531"/>
                    <a:pt x="2197382" y="134748"/>
                    <a:pt x="2186313" y="131964"/>
                  </a:cubicBezTo>
                  <a:cubicBezTo>
                    <a:pt x="2183150" y="131964"/>
                    <a:pt x="2178406" y="129181"/>
                    <a:pt x="2176825" y="126398"/>
                  </a:cubicBezTo>
                  <a:cubicBezTo>
                    <a:pt x="2172081" y="118048"/>
                    <a:pt x="2159431" y="115264"/>
                    <a:pt x="2149943" y="118048"/>
                  </a:cubicBezTo>
                  <a:cubicBezTo>
                    <a:pt x="2142036" y="120831"/>
                    <a:pt x="2134130" y="122223"/>
                    <a:pt x="2126223" y="125006"/>
                  </a:cubicBezTo>
                  <a:cubicBezTo>
                    <a:pt x="2113573" y="127789"/>
                    <a:pt x="2102504" y="129181"/>
                    <a:pt x="2089853" y="123614"/>
                  </a:cubicBezTo>
                  <a:cubicBezTo>
                    <a:pt x="2077203" y="118048"/>
                    <a:pt x="2067715" y="122223"/>
                    <a:pt x="2061390" y="134748"/>
                  </a:cubicBezTo>
                  <a:cubicBezTo>
                    <a:pt x="2056646" y="143097"/>
                    <a:pt x="2043996" y="144489"/>
                    <a:pt x="2036089" y="137531"/>
                  </a:cubicBezTo>
                  <a:cubicBezTo>
                    <a:pt x="2031345" y="133356"/>
                    <a:pt x="2028183" y="134748"/>
                    <a:pt x="2023439" y="137531"/>
                  </a:cubicBezTo>
                  <a:lnTo>
                    <a:pt x="2013951" y="145881"/>
                  </a:lnTo>
                  <a:cubicBezTo>
                    <a:pt x="2012370" y="147272"/>
                    <a:pt x="2009207" y="147272"/>
                    <a:pt x="2007626" y="147272"/>
                  </a:cubicBezTo>
                  <a:lnTo>
                    <a:pt x="1998138" y="147272"/>
                  </a:lnTo>
                  <a:cubicBezTo>
                    <a:pt x="1991813" y="147272"/>
                    <a:pt x="1985488" y="145881"/>
                    <a:pt x="1979163" y="144489"/>
                  </a:cubicBezTo>
                  <a:cubicBezTo>
                    <a:pt x="1971256" y="143097"/>
                    <a:pt x="1964931" y="138922"/>
                    <a:pt x="1957024" y="137531"/>
                  </a:cubicBezTo>
                  <a:cubicBezTo>
                    <a:pt x="1944374" y="136139"/>
                    <a:pt x="1941211" y="126398"/>
                    <a:pt x="1936467" y="119439"/>
                  </a:cubicBezTo>
                  <a:cubicBezTo>
                    <a:pt x="1933305" y="115264"/>
                    <a:pt x="1926980" y="109698"/>
                    <a:pt x="1920655" y="111089"/>
                  </a:cubicBezTo>
                  <a:cubicBezTo>
                    <a:pt x="1914329" y="113873"/>
                    <a:pt x="1908004" y="111089"/>
                    <a:pt x="1903260" y="109698"/>
                  </a:cubicBezTo>
                  <a:cubicBezTo>
                    <a:pt x="1901679" y="109698"/>
                    <a:pt x="1898516" y="108306"/>
                    <a:pt x="1896935" y="108306"/>
                  </a:cubicBezTo>
                  <a:cubicBezTo>
                    <a:pt x="1885866" y="105523"/>
                    <a:pt x="1877959" y="111089"/>
                    <a:pt x="1870053" y="118048"/>
                  </a:cubicBezTo>
                  <a:lnTo>
                    <a:pt x="1863728" y="123614"/>
                  </a:lnTo>
                  <a:cubicBezTo>
                    <a:pt x="1862146" y="125006"/>
                    <a:pt x="1862146" y="127789"/>
                    <a:pt x="1860565" y="129181"/>
                  </a:cubicBezTo>
                  <a:cubicBezTo>
                    <a:pt x="1851077" y="136139"/>
                    <a:pt x="1841590" y="133356"/>
                    <a:pt x="1830520" y="129181"/>
                  </a:cubicBezTo>
                  <a:cubicBezTo>
                    <a:pt x="1821033" y="125006"/>
                    <a:pt x="1809964" y="129181"/>
                    <a:pt x="1806801" y="137531"/>
                  </a:cubicBezTo>
                  <a:cubicBezTo>
                    <a:pt x="1805220" y="143097"/>
                    <a:pt x="1803638" y="147272"/>
                    <a:pt x="1795732" y="150056"/>
                  </a:cubicBezTo>
                  <a:cubicBezTo>
                    <a:pt x="1787825" y="154231"/>
                    <a:pt x="1778338" y="157014"/>
                    <a:pt x="1776757" y="166756"/>
                  </a:cubicBezTo>
                  <a:cubicBezTo>
                    <a:pt x="1776757" y="168147"/>
                    <a:pt x="1775175" y="169539"/>
                    <a:pt x="1773594" y="169539"/>
                  </a:cubicBezTo>
                  <a:cubicBezTo>
                    <a:pt x="1768850" y="170931"/>
                    <a:pt x="1765687" y="172322"/>
                    <a:pt x="1760944" y="173714"/>
                  </a:cubicBezTo>
                  <a:lnTo>
                    <a:pt x="1746712" y="173714"/>
                  </a:lnTo>
                  <a:cubicBezTo>
                    <a:pt x="1737224" y="172322"/>
                    <a:pt x="1727736" y="169539"/>
                    <a:pt x="1718248" y="168147"/>
                  </a:cubicBezTo>
                  <a:cubicBezTo>
                    <a:pt x="1707179" y="166756"/>
                    <a:pt x="1697692" y="172322"/>
                    <a:pt x="1686622" y="173714"/>
                  </a:cubicBezTo>
                  <a:lnTo>
                    <a:pt x="1685041" y="175106"/>
                  </a:lnTo>
                  <a:cubicBezTo>
                    <a:pt x="1681879" y="179281"/>
                    <a:pt x="1677135" y="177889"/>
                    <a:pt x="1673972" y="175106"/>
                  </a:cubicBezTo>
                  <a:cubicBezTo>
                    <a:pt x="1667647" y="169539"/>
                    <a:pt x="1656578" y="168147"/>
                    <a:pt x="1648671" y="170931"/>
                  </a:cubicBezTo>
                  <a:cubicBezTo>
                    <a:pt x="1639184" y="175106"/>
                    <a:pt x="1629696" y="177889"/>
                    <a:pt x="1620208" y="180672"/>
                  </a:cubicBezTo>
                  <a:cubicBezTo>
                    <a:pt x="1617045" y="180672"/>
                    <a:pt x="1613883" y="179281"/>
                    <a:pt x="1612301" y="179281"/>
                  </a:cubicBezTo>
                  <a:cubicBezTo>
                    <a:pt x="1609139" y="179281"/>
                    <a:pt x="1604395" y="177889"/>
                    <a:pt x="1602814" y="179281"/>
                  </a:cubicBezTo>
                  <a:cubicBezTo>
                    <a:pt x="1590163" y="187631"/>
                    <a:pt x="1577513" y="184847"/>
                    <a:pt x="1566444" y="179281"/>
                  </a:cubicBezTo>
                  <a:cubicBezTo>
                    <a:pt x="1560119" y="176497"/>
                    <a:pt x="1550631" y="173714"/>
                    <a:pt x="1547468" y="165364"/>
                  </a:cubicBezTo>
                  <a:cubicBezTo>
                    <a:pt x="1545887" y="159797"/>
                    <a:pt x="1539562" y="154231"/>
                    <a:pt x="1534818" y="150056"/>
                  </a:cubicBezTo>
                  <a:cubicBezTo>
                    <a:pt x="1526911" y="143097"/>
                    <a:pt x="1519005" y="133356"/>
                    <a:pt x="1504773" y="133356"/>
                  </a:cubicBezTo>
                  <a:cubicBezTo>
                    <a:pt x="1501611" y="133356"/>
                    <a:pt x="1498448" y="127789"/>
                    <a:pt x="1496867" y="129181"/>
                  </a:cubicBezTo>
                  <a:cubicBezTo>
                    <a:pt x="1490541" y="130573"/>
                    <a:pt x="1490541" y="127789"/>
                    <a:pt x="1487379" y="125006"/>
                  </a:cubicBezTo>
                  <a:cubicBezTo>
                    <a:pt x="1484216" y="122223"/>
                    <a:pt x="1479472" y="119439"/>
                    <a:pt x="1476310" y="115264"/>
                  </a:cubicBezTo>
                  <a:cubicBezTo>
                    <a:pt x="1471566" y="109698"/>
                    <a:pt x="1466822" y="102739"/>
                    <a:pt x="1462078" y="97173"/>
                  </a:cubicBezTo>
                  <a:cubicBezTo>
                    <a:pt x="1457334" y="91606"/>
                    <a:pt x="1454172" y="84648"/>
                    <a:pt x="1449428" y="79081"/>
                  </a:cubicBezTo>
                  <a:cubicBezTo>
                    <a:pt x="1447846" y="77690"/>
                    <a:pt x="1443102" y="76298"/>
                    <a:pt x="1441521" y="77690"/>
                  </a:cubicBezTo>
                  <a:lnTo>
                    <a:pt x="1422546" y="86039"/>
                  </a:lnTo>
                  <a:cubicBezTo>
                    <a:pt x="1419383" y="87431"/>
                    <a:pt x="1417802" y="90214"/>
                    <a:pt x="1416220" y="92998"/>
                  </a:cubicBezTo>
                  <a:lnTo>
                    <a:pt x="1414639" y="91606"/>
                  </a:lnTo>
                  <a:cubicBezTo>
                    <a:pt x="1416220" y="87431"/>
                    <a:pt x="1417802" y="83256"/>
                    <a:pt x="1419383" y="81865"/>
                  </a:cubicBezTo>
                  <a:lnTo>
                    <a:pt x="1400407" y="77690"/>
                  </a:lnTo>
                  <a:cubicBezTo>
                    <a:pt x="1395663" y="76298"/>
                    <a:pt x="1387757" y="76298"/>
                    <a:pt x="1384594" y="76298"/>
                  </a:cubicBezTo>
                  <a:lnTo>
                    <a:pt x="1359294" y="76298"/>
                  </a:lnTo>
                  <a:cubicBezTo>
                    <a:pt x="1349806" y="76298"/>
                    <a:pt x="1341899" y="74906"/>
                    <a:pt x="1332412" y="76298"/>
                  </a:cubicBezTo>
                  <a:cubicBezTo>
                    <a:pt x="1326086" y="77690"/>
                    <a:pt x="1321343" y="74906"/>
                    <a:pt x="1316599" y="72123"/>
                  </a:cubicBezTo>
                  <a:cubicBezTo>
                    <a:pt x="1303948" y="63773"/>
                    <a:pt x="1291298" y="54031"/>
                    <a:pt x="1273904" y="58206"/>
                  </a:cubicBezTo>
                  <a:cubicBezTo>
                    <a:pt x="1272322" y="58206"/>
                    <a:pt x="1269160" y="56815"/>
                    <a:pt x="1267578" y="55423"/>
                  </a:cubicBezTo>
                  <a:cubicBezTo>
                    <a:pt x="1262835" y="54031"/>
                    <a:pt x="1259672" y="51248"/>
                    <a:pt x="1253347" y="48465"/>
                  </a:cubicBezTo>
                  <a:cubicBezTo>
                    <a:pt x="1253347" y="52640"/>
                    <a:pt x="1253347" y="54031"/>
                    <a:pt x="1254928" y="56815"/>
                  </a:cubicBezTo>
                  <a:cubicBezTo>
                    <a:pt x="1251765" y="59598"/>
                    <a:pt x="1250184" y="58206"/>
                    <a:pt x="1248603" y="56815"/>
                  </a:cubicBezTo>
                  <a:cubicBezTo>
                    <a:pt x="1247022" y="58206"/>
                    <a:pt x="1245440" y="60990"/>
                    <a:pt x="1243859" y="60990"/>
                  </a:cubicBezTo>
                  <a:cubicBezTo>
                    <a:pt x="1235952" y="63773"/>
                    <a:pt x="1228046" y="65165"/>
                    <a:pt x="1220139" y="67948"/>
                  </a:cubicBezTo>
                  <a:cubicBezTo>
                    <a:pt x="1216977" y="69340"/>
                    <a:pt x="1213814" y="70731"/>
                    <a:pt x="1212233" y="72123"/>
                  </a:cubicBezTo>
                  <a:cubicBezTo>
                    <a:pt x="1205908" y="76298"/>
                    <a:pt x="1201164" y="83256"/>
                    <a:pt x="1190095" y="81865"/>
                  </a:cubicBezTo>
                  <a:cubicBezTo>
                    <a:pt x="1188513" y="81865"/>
                    <a:pt x="1185351" y="84648"/>
                    <a:pt x="1182188" y="84648"/>
                  </a:cubicBezTo>
                  <a:cubicBezTo>
                    <a:pt x="1179026" y="86039"/>
                    <a:pt x="1174282" y="86039"/>
                    <a:pt x="1171119" y="87431"/>
                  </a:cubicBezTo>
                  <a:lnTo>
                    <a:pt x="1167957" y="87431"/>
                  </a:lnTo>
                  <a:cubicBezTo>
                    <a:pt x="1158469" y="90214"/>
                    <a:pt x="1150562" y="92998"/>
                    <a:pt x="1141075" y="94389"/>
                  </a:cubicBezTo>
                  <a:lnTo>
                    <a:pt x="1134749" y="94389"/>
                  </a:lnTo>
                  <a:cubicBezTo>
                    <a:pt x="1126843" y="94389"/>
                    <a:pt x="1120518" y="92998"/>
                    <a:pt x="1112611" y="92998"/>
                  </a:cubicBezTo>
                  <a:cubicBezTo>
                    <a:pt x="1104705" y="92998"/>
                    <a:pt x="1096798" y="95781"/>
                    <a:pt x="1088892" y="95781"/>
                  </a:cubicBezTo>
                  <a:cubicBezTo>
                    <a:pt x="1079404" y="95781"/>
                    <a:pt x="1068335" y="95781"/>
                    <a:pt x="1060428" y="90214"/>
                  </a:cubicBezTo>
                  <a:cubicBezTo>
                    <a:pt x="1058847" y="88823"/>
                    <a:pt x="1054103" y="88823"/>
                    <a:pt x="1050941" y="90214"/>
                  </a:cubicBezTo>
                  <a:cubicBezTo>
                    <a:pt x="1039871" y="91606"/>
                    <a:pt x="1028802" y="92998"/>
                    <a:pt x="1019315" y="95781"/>
                  </a:cubicBezTo>
                  <a:cubicBezTo>
                    <a:pt x="1009827" y="98564"/>
                    <a:pt x="1005083" y="95781"/>
                    <a:pt x="1001920" y="88823"/>
                  </a:cubicBezTo>
                  <a:cubicBezTo>
                    <a:pt x="1000339" y="86039"/>
                    <a:pt x="997176" y="83256"/>
                    <a:pt x="994014" y="80473"/>
                  </a:cubicBezTo>
                  <a:cubicBezTo>
                    <a:pt x="989270" y="77690"/>
                    <a:pt x="984526" y="73515"/>
                    <a:pt x="979782" y="73515"/>
                  </a:cubicBezTo>
                  <a:cubicBezTo>
                    <a:pt x="968713" y="73515"/>
                    <a:pt x="962388" y="67948"/>
                    <a:pt x="954481" y="63773"/>
                  </a:cubicBezTo>
                  <a:cubicBezTo>
                    <a:pt x="941831" y="56815"/>
                    <a:pt x="930762" y="48465"/>
                    <a:pt x="914949" y="49856"/>
                  </a:cubicBezTo>
                  <a:lnTo>
                    <a:pt x="914949" y="42898"/>
                  </a:lnTo>
                  <a:cubicBezTo>
                    <a:pt x="918112" y="42898"/>
                    <a:pt x="921274" y="42898"/>
                    <a:pt x="924437" y="41506"/>
                  </a:cubicBezTo>
                  <a:cubicBezTo>
                    <a:pt x="919693" y="38723"/>
                    <a:pt x="919693" y="34548"/>
                    <a:pt x="916530" y="31765"/>
                  </a:cubicBezTo>
                  <a:cubicBezTo>
                    <a:pt x="910205" y="27590"/>
                    <a:pt x="903880" y="26198"/>
                    <a:pt x="897555" y="23415"/>
                  </a:cubicBezTo>
                  <a:cubicBezTo>
                    <a:pt x="892811" y="22023"/>
                    <a:pt x="886486" y="22023"/>
                    <a:pt x="889648" y="28982"/>
                  </a:cubicBezTo>
                  <a:cubicBezTo>
                    <a:pt x="881742" y="30373"/>
                    <a:pt x="875416" y="30373"/>
                    <a:pt x="872254" y="33156"/>
                  </a:cubicBezTo>
                  <a:cubicBezTo>
                    <a:pt x="865929" y="37331"/>
                    <a:pt x="859603" y="34548"/>
                    <a:pt x="854860" y="31765"/>
                  </a:cubicBezTo>
                  <a:cubicBezTo>
                    <a:pt x="851697" y="30373"/>
                    <a:pt x="848534" y="28982"/>
                    <a:pt x="845372" y="30373"/>
                  </a:cubicBezTo>
                  <a:cubicBezTo>
                    <a:pt x="826396" y="38723"/>
                    <a:pt x="807421" y="34548"/>
                    <a:pt x="788445" y="34548"/>
                  </a:cubicBezTo>
                  <a:cubicBezTo>
                    <a:pt x="785282" y="34548"/>
                    <a:pt x="782120" y="33156"/>
                    <a:pt x="777376" y="33156"/>
                  </a:cubicBezTo>
                  <a:cubicBezTo>
                    <a:pt x="771051" y="31765"/>
                    <a:pt x="766307" y="28982"/>
                    <a:pt x="759982" y="27590"/>
                  </a:cubicBezTo>
                  <a:cubicBezTo>
                    <a:pt x="753657" y="26198"/>
                    <a:pt x="745750" y="24807"/>
                    <a:pt x="739425" y="23415"/>
                  </a:cubicBezTo>
                  <a:lnTo>
                    <a:pt x="734681" y="23415"/>
                  </a:lnTo>
                  <a:cubicBezTo>
                    <a:pt x="723612" y="23415"/>
                    <a:pt x="712543" y="24807"/>
                    <a:pt x="703055" y="24807"/>
                  </a:cubicBezTo>
                  <a:cubicBezTo>
                    <a:pt x="695148" y="24807"/>
                    <a:pt x="687242" y="22023"/>
                    <a:pt x="677754" y="20632"/>
                  </a:cubicBezTo>
                  <a:cubicBezTo>
                    <a:pt x="676173" y="9498"/>
                    <a:pt x="663523" y="12282"/>
                    <a:pt x="655616" y="6715"/>
                  </a:cubicBezTo>
                  <a:cubicBezTo>
                    <a:pt x="654035" y="5323"/>
                    <a:pt x="650872" y="6715"/>
                    <a:pt x="649291" y="6715"/>
                  </a:cubicBezTo>
                  <a:cubicBezTo>
                    <a:pt x="639803" y="5323"/>
                    <a:pt x="633478" y="9498"/>
                    <a:pt x="630315" y="16457"/>
                  </a:cubicBezTo>
                  <a:cubicBezTo>
                    <a:pt x="625571" y="23415"/>
                    <a:pt x="612921" y="26198"/>
                    <a:pt x="617665" y="37331"/>
                  </a:cubicBezTo>
                  <a:cubicBezTo>
                    <a:pt x="619246" y="38723"/>
                    <a:pt x="622409" y="40115"/>
                    <a:pt x="623990" y="42898"/>
                  </a:cubicBezTo>
                  <a:cubicBezTo>
                    <a:pt x="623990" y="47073"/>
                    <a:pt x="622409" y="49856"/>
                    <a:pt x="617665" y="48465"/>
                  </a:cubicBezTo>
                  <a:cubicBezTo>
                    <a:pt x="616084" y="48465"/>
                    <a:pt x="614502" y="51248"/>
                    <a:pt x="612921" y="52640"/>
                  </a:cubicBezTo>
                  <a:cubicBezTo>
                    <a:pt x="611340" y="54031"/>
                    <a:pt x="611340" y="56815"/>
                    <a:pt x="609758" y="56815"/>
                  </a:cubicBezTo>
                  <a:cubicBezTo>
                    <a:pt x="600271" y="59598"/>
                    <a:pt x="593945" y="66556"/>
                    <a:pt x="582876" y="65165"/>
                  </a:cubicBezTo>
                  <a:lnTo>
                    <a:pt x="579714" y="65165"/>
                  </a:lnTo>
                  <a:cubicBezTo>
                    <a:pt x="570226" y="72123"/>
                    <a:pt x="560738" y="70731"/>
                    <a:pt x="549669" y="69340"/>
                  </a:cubicBezTo>
                  <a:cubicBezTo>
                    <a:pt x="544925" y="67948"/>
                    <a:pt x="538600" y="69340"/>
                    <a:pt x="532275" y="69340"/>
                  </a:cubicBezTo>
                  <a:cubicBezTo>
                    <a:pt x="527531" y="69340"/>
                    <a:pt x="522787" y="69340"/>
                    <a:pt x="518043" y="66556"/>
                  </a:cubicBezTo>
                  <a:cubicBezTo>
                    <a:pt x="511718" y="63773"/>
                    <a:pt x="505393" y="59598"/>
                    <a:pt x="499067" y="56815"/>
                  </a:cubicBezTo>
                  <a:cubicBezTo>
                    <a:pt x="492742" y="54031"/>
                    <a:pt x="484836" y="54031"/>
                    <a:pt x="484836" y="44290"/>
                  </a:cubicBezTo>
                  <a:cubicBezTo>
                    <a:pt x="484836" y="42898"/>
                    <a:pt x="481673" y="41506"/>
                    <a:pt x="481673" y="40115"/>
                  </a:cubicBezTo>
                  <a:cubicBezTo>
                    <a:pt x="470604" y="48465"/>
                    <a:pt x="461116" y="55423"/>
                    <a:pt x="451629" y="62381"/>
                  </a:cubicBezTo>
                  <a:cubicBezTo>
                    <a:pt x="446885" y="66556"/>
                    <a:pt x="440559" y="72123"/>
                    <a:pt x="443722" y="79081"/>
                  </a:cubicBezTo>
                  <a:cubicBezTo>
                    <a:pt x="443722" y="80473"/>
                    <a:pt x="442141" y="81865"/>
                    <a:pt x="442141" y="83256"/>
                  </a:cubicBezTo>
                  <a:cubicBezTo>
                    <a:pt x="440559" y="86039"/>
                    <a:pt x="438978" y="88823"/>
                    <a:pt x="435816" y="90214"/>
                  </a:cubicBezTo>
                  <a:cubicBezTo>
                    <a:pt x="432653" y="94389"/>
                    <a:pt x="429490" y="98564"/>
                    <a:pt x="426328" y="104131"/>
                  </a:cubicBezTo>
                  <a:lnTo>
                    <a:pt x="416840" y="112481"/>
                  </a:lnTo>
                  <a:cubicBezTo>
                    <a:pt x="413677" y="116656"/>
                    <a:pt x="410515" y="120831"/>
                    <a:pt x="405771" y="123614"/>
                  </a:cubicBezTo>
                  <a:cubicBezTo>
                    <a:pt x="394702" y="131964"/>
                    <a:pt x="383633" y="140314"/>
                    <a:pt x="370982" y="148664"/>
                  </a:cubicBezTo>
                  <a:cubicBezTo>
                    <a:pt x="364657" y="154231"/>
                    <a:pt x="356751" y="158406"/>
                    <a:pt x="350425" y="163972"/>
                  </a:cubicBezTo>
                  <a:cubicBezTo>
                    <a:pt x="339356" y="172322"/>
                    <a:pt x="326706" y="179281"/>
                    <a:pt x="320381" y="191805"/>
                  </a:cubicBezTo>
                  <a:cubicBezTo>
                    <a:pt x="320381" y="193197"/>
                    <a:pt x="317218" y="194589"/>
                    <a:pt x="315637" y="195980"/>
                  </a:cubicBezTo>
                  <a:cubicBezTo>
                    <a:pt x="307730" y="201547"/>
                    <a:pt x="295080" y="201547"/>
                    <a:pt x="295080" y="212680"/>
                  </a:cubicBezTo>
                  <a:cubicBezTo>
                    <a:pt x="282430" y="212680"/>
                    <a:pt x="276104" y="221030"/>
                    <a:pt x="269779" y="227989"/>
                  </a:cubicBezTo>
                  <a:cubicBezTo>
                    <a:pt x="265035" y="233555"/>
                    <a:pt x="260291" y="240514"/>
                    <a:pt x="253966" y="244688"/>
                  </a:cubicBezTo>
                  <a:cubicBezTo>
                    <a:pt x="247641" y="247472"/>
                    <a:pt x="239735" y="246080"/>
                    <a:pt x="231828" y="246080"/>
                  </a:cubicBezTo>
                  <a:cubicBezTo>
                    <a:pt x="228666" y="246080"/>
                    <a:pt x="225503" y="246080"/>
                    <a:pt x="225503" y="247472"/>
                  </a:cubicBezTo>
                  <a:cubicBezTo>
                    <a:pt x="219178" y="253038"/>
                    <a:pt x="211271" y="257213"/>
                    <a:pt x="206527" y="264172"/>
                  </a:cubicBezTo>
                  <a:cubicBezTo>
                    <a:pt x="201783" y="271130"/>
                    <a:pt x="197040" y="275305"/>
                    <a:pt x="189133" y="276697"/>
                  </a:cubicBezTo>
                  <a:cubicBezTo>
                    <a:pt x="181227" y="278088"/>
                    <a:pt x="173320" y="285047"/>
                    <a:pt x="162251" y="280872"/>
                  </a:cubicBezTo>
                  <a:cubicBezTo>
                    <a:pt x="152763" y="278088"/>
                    <a:pt x="141694" y="280872"/>
                    <a:pt x="135369" y="275305"/>
                  </a:cubicBezTo>
                  <a:cubicBezTo>
                    <a:pt x="122719" y="276697"/>
                    <a:pt x="113231" y="279480"/>
                    <a:pt x="102162" y="280872"/>
                  </a:cubicBezTo>
                  <a:cubicBezTo>
                    <a:pt x="89511" y="283655"/>
                    <a:pt x="75280" y="282263"/>
                    <a:pt x="64211" y="290613"/>
                  </a:cubicBezTo>
                  <a:cubicBezTo>
                    <a:pt x="54723" y="297572"/>
                    <a:pt x="46816" y="304530"/>
                    <a:pt x="32585" y="303138"/>
                  </a:cubicBezTo>
                  <a:cubicBezTo>
                    <a:pt x="34166" y="311488"/>
                    <a:pt x="35747" y="318446"/>
                    <a:pt x="37328" y="326796"/>
                  </a:cubicBezTo>
                  <a:cubicBezTo>
                    <a:pt x="40491" y="349063"/>
                    <a:pt x="43654" y="371329"/>
                    <a:pt x="45235" y="393596"/>
                  </a:cubicBezTo>
                  <a:cubicBezTo>
                    <a:pt x="49979" y="421429"/>
                    <a:pt x="51560" y="447871"/>
                    <a:pt x="48398" y="474312"/>
                  </a:cubicBezTo>
                  <a:cubicBezTo>
                    <a:pt x="45235" y="511887"/>
                    <a:pt x="31003" y="1797779"/>
                    <a:pt x="16772" y="1832570"/>
                  </a:cubicBezTo>
                  <a:lnTo>
                    <a:pt x="2540" y="1861795"/>
                  </a:lnTo>
                  <a:cubicBezTo>
                    <a:pt x="0" y="1868753"/>
                    <a:pt x="4121" y="1872928"/>
                    <a:pt x="12028" y="1874320"/>
                  </a:cubicBezTo>
                  <a:cubicBezTo>
                    <a:pt x="21515" y="1875712"/>
                    <a:pt x="24678" y="1881278"/>
                    <a:pt x="27841" y="1888237"/>
                  </a:cubicBezTo>
                  <a:cubicBezTo>
                    <a:pt x="31003" y="1899370"/>
                    <a:pt x="26259" y="1910503"/>
                    <a:pt x="32585" y="1921636"/>
                  </a:cubicBezTo>
                  <a:cubicBezTo>
                    <a:pt x="35747" y="1927203"/>
                    <a:pt x="32585" y="1936945"/>
                    <a:pt x="31003" y="1945295"/>
                  </a:cubicBezTo>
                  <a:cubicBezTo>
                    <a:pt x="29422" y="1956428"/>
                    <a:pt x="32585" y="1967561"/>
                    <a:pt x="37328" y="1977303"/>
                  </a:cubicBezTo>
                  <a:cubicBezTo>
                    <a:pt x="48398" y="1994003"/>
                    <a:pt x="49979" y="2013486"/>
                    <a:pt x="49979" y="2031577"/>
                  </a:cubicBezTo>
                  <a:cubicBezTo>
                    <a:pt x="49979" y="2035752"/>
                    <a:pt x="51560" y="2039927"/>
                    <a:pt x="53141" y="2042711"/>
                  </a:cubicBezTo>
                  <a:cubicBezTo>
                    <a:pt x="56304" y="2045494"/>
                    <a:pt x="62629" y="2048277"/>
                    <a:pt x="68954" y="2049669"/>
                  </a:cubicBezTo>
                  <a:lnTo>
                    <a:pt x="106906" y="2066369"/>
                  </a:lnTo>
                  <a:cubicBezTo>
                    <a:pt x="124300" y="2074719"/>
                    <a:pt x="138532" y="2073327"/>
                    <a:pt x="154345" y="2063586"/>
                  </a:cubicBezTo>
                  <a:cubicBezTo>
                    <a:pt x="155926" y="2062194"/>
                    <a:pt x="160670" y="2060802"/>
                    <a:pt x="162251" y="2060802"/>
                  </a:cubicBezTo>
                  <a:cubicBezTo>
                    <a:pt x="173320" y="2062194"/>
                    <a:pt x="184389" y="2062194"/>
                    <a:pt x="193877" y="2070544"/>
                  </a:cubicBezTo>
                  <a:cubicBezTo>
                    <a:pt x="204946" y="2078894"/>
                    <a:pt x="220759" y="2084460"/>
                    <a:pt x="233409" y="2091419"/>
                  </a:cubicBezTo>
                  <a:cubicBezTo>
                    <a:pt x="241316" y="2095593"/>
                    <a:pt x="250804" y="2101160"/>
                    <a:pt x="255548" y="2106727"/>
                  </a:cubicBezTo>
                  <a:cubicBezTo>
                    <a:pt x="258710" y="2109510"/>
                    <a:pt x="261873" y="2112294"/>
                    <a:pt x="265035" y="2113685"/>
                  </a:cubicBezTo>
                  <a:cubicBezTo>
                    <a:pt x="282430" y="2119252"/>
                    <a:pt x="291917" y="2133168"/>
                    <a:pt x="302987" y="2144302"/>
                  </a:cubicBezTo>
                  <a:cubicBezTo>
                    <a:pt x="312474" y="2154043"/>
                    <a:pt x="325125" y="2159610"/>
                    <a:pt x="339356" y="2161002"/>
                  </a:cubicBezTo>
                  <a:cubicBezTo>
                    <a:pt x="355169" y="2163785"/>
                    <a:pt x="370982" y="2165176"/>
                    <a:pt x="386795" y="2167960"/>
                  </a:cubicBezTo>
                  <a:cubicBezTo>
                    <a:pt x="393121" y="2169351"/>
                    <a:pt x="401027" y="2170743"/>
                    <a:pt x="407352" y="2173526"/>
                  </a:cubicBezTo>
                  <a:cubicBezTo>
                    <a:pt x="415259" y="2176310"/>
                    <a:pt x="423165" y="2176310"/>
                    <a:pt x="429490" y="2180485"/>
                  </a:cubicBezTo>
                  <a:cubicBezTo>
                    <a:pt x="438978" y="2187443"/>
                    <a:pt x="448466" y="2191618"/>
                    <a:pt x="461116" y="2188835"/>
                  </a:cubicBezTo>
                  <a:cubicBezTo>
                    <a:pt x="465860" y="2187443"/>
                    <a:pt x="472185" y="2190226"/>
                    <a:pt x="476929" y="2191618"/>
                  </a:cubicBezTo>
                  <a:cubicBezTo>
                    <a:pt x="478511" y="2191618"/>
                    <a:pt x="480092" y="2193010"/>
                    <a:pt x="481673" y="2193010"/>
                  </a:cubicBezTo>
                  <a:cubicBezTo>
                    <a:pt x="499067" y="2194401"/>
                    <a:pt x="514880" y="2191618"/>
                    <a:pt x="530693" y="2188835"/>
                  </a:cubicBezTo>
                  <a:cubicBezTo>
                    <a:pt x="537019" y="2187443"/>
                    <a:pt x="543344" y="2186051"/>
                    <a:pt x="549669" y="2183268"/>
                  </a:cubicBezTo>
                  <a:cubicBezTo>
                    <a:pt x="567063" y="2176310"/>
                    <a:pt x="584458" y="2169351"/>
                    <a:pt x="600271" y="2161002"/>
                  </a:cubicBezTo>
                  <a:cubicBezTo>
                    <a:pt x="611340" y="2155435"/>
                    <a:pt x="622409" y="2149868"/>
                    <a:pt x="635059" y="2155435"/>
                  </a:cubicBezTo>
                  <a:lnTo>
                    <a:pt x="641384" y="2155435"/>
                  </a:lnTo>
                  <a:cubicBezTo>
                    <a:pt x="652453" y="2155435"/>
                    <a:pt x="663523" y="2154043"/>
                    <a:pt x="673010" y="2152652"/>
                  </a:cubicBezTo>
                  <a:cubicBezTo>
                    <a:pt x="674592" y="2152652"/>
                    <a:pt x="677754" y="2152652"/>
                    <a:pt x="677754" y="2151260"/>
                  </a:cubicBezTo>
                  <a:cubicBezTo>
                    <a:pt x="682498" y="2145693"/>
                    <a:pt x="690405" y="2145693"/>
                    <a:pt x="698311" y="2144302"/>
                  </a:cubicBezTo>
                  <a:cubicBezTo>
                    <a:pt x="710961" y="2142910"/>
                    <a:pt x="723612" y="2142910"/>
                    <a:pt x="733100" y="2135952"/>
                  </a:cubicBezTo>
                  <a:cubicBezTo>
                    <a:pt x="742587" y="2130385"/>
                    <a:pt x="752075" y="2128993"/>
                    <a:pt x="763144" y="2127602"/>
                  </a:cubicBezTo>
                  <a:cubicBezTo>
                    <a:pt x="764726" y="2127602"/>
                    <a:pt x="767888" y="2126210"/>
                    <a:pt x="769469" y="2126210"/>
                  </a:cubicBezTo>
                  <a:cubicBezTo>
                    <a:pt x="777376" y="2124818"/>
                    <a:pt x="785282" y="2120643"/>
                    <a:pt x="791608" y="2122035"/>
                  </a:cubicBezTo>
                  <a:cubicBezTo>
                    <a:pt x="805839" y="2124818"/>
                    <a:pt x="812165" y="2120643"/>
                    <a:pt x="821652" y="2109510"/>
                  </a:cubicBezTo>
                  <a:cubicBezTo>
                    <a:pt x="823234" y="2106727"/>
                    <a:pt x="827978" y="2105335"/>
                    <a:pt x="831140" y="2103944"/>
                  </a:cubicBezTo>
                  <a:cubicBezTo>
                    <a:pt x="839047" y="2102552"/>
                    <a:pt x="846953" y="2103944"/>
                    <a:pt x="854860" y="2102552"/>
                  </a:cubicBezTo>
                  <a:cubicBezTo>
                    <a:pt x="859603" y="2102552"/>
                    <a:pt x="864347" y="2098377"/>
                    <a:pt x="867510" y="2098377"/>
                  </a:cubicBezTo>
                  <a:cubicBezTo>
                    <a:pt x="880160" y="2099769"/>
                    <a:pt x="894392" y="2095593"/>
                    <a:pt x="905461" y="2102552"/>
                  </a:cubicBezTo>
                  <a:cubicBezTo>
                    <a:pt x="907042" y="2103944"/>
                    <a:pt x="910205" y="2103944"/>
                    <a:pt x="913368" y="2103944"/>
                  </a:cubicBezTo>
                  <a:cubicBezTo>
                    <a:pt x="933925" y="2105335"/>
                    <a:pt x="951319" y="2110902"/>
                    <a:pt x="965551" y="2122035"/>
                  </a:cubicBezTo>
                  <a:cubicBezTo>
                    <a:pt x="970294" y="2126210"/>
                    <a:pt x="976620" y="2128993"/>
                    <a:pt x="981363" y="2131777"/>
                  </a:cubicBezTo>
                  <a:cubicBezTo>
                    <a:pt x="986107" y="2134560"/>
                    <a:pt x="992433" y="2134560"/>
                    <a:pt x="997176" y="2135952"/>
                  </a:cubicBezTo>
                  <a:cubicBezTo>
                    <a:pt x="1001920" y="2137343"/>
                    <a:pt x="1005083" y="2138735"/>
                    <a:pt x="1009827" y="2138735"/>
                  </a:cubicBezTo>
                  <a:cubicBezTo>
                    <a:pt x="1017733" y="2138735"/>
                    <a:pt x="1024058" y="2141518"/>
                    <a:pt x="1028802" y="2147085"/>
                  </a:cubicBezTo>
                  <a:cubicBezTo>
                    <a:pt x="1030384" y="2148476"/>
                    <a:pt x="1031965" y="2149868"/>
                    <a:pt x="1033546" y="2152652"/>
                  </a:cubicBezTo>
                  <a:cubicBezTo>
                    <a:pt x="1031965" y="2156827"/>
                    <a:pt x="1041453" y="2167960"/>
                    <a:pt x="1047778" y="2167960"/>
                  </a:cubicBezTo>
                  <a:cubicBezTo>
                    <a:pt x="1058847" y="2167960"/>
                    <a:pt x="1069916" y="2170743"/>
                    <a:pt x="1079404" y="2177701"/>
                  </a:cubicBezTo>
                  <a:cubicBezTo>
                    <a:pt x="1080985" y="2179093"/>
                    <a:pt x="1084148" y="2179093"/>
                    <a:pt x="1087310" y="2177701"/>
                  </a:cubicBezTo>
                  <a:cubicBezTo>
                    <a:pt x="1092054" y="2176310"/>
                    <a:pt x="1095217" y="2176310"/>
                    <a:pt x="1098380" y="2180485"/>
                  </a:cubicBezTo>
                  <a:cubicBezTo>
                    <a:pt x="1099961" y="2181876"/>
                    <a:pt x="1106286" y="2181876"/>
                    <a:pt x="1109449" y="2181876"/>
                  </a:cubicBezTo>
                  <a:cubicBezTo>
                    <a:pt x="1117355" y="2181876"/>
                    <a:pt x="1126843" y="2180485"/>
                    <a:pt x="1134749" y="2181876"/>
                  </a:cubicBezTo>
                  <a:cubicBezTo>
                    <a:pt x="1148981" y="2183268"/>
                    <a:pt x="1161631" y="2184660"/>
                    <a:pt x="1175863" y="2187443"/>
                  </a:cubicBezTo>
                  <a:cubicBezTo>
                    <a:pt x="1179026" y="2187443"/>
                    <a:pt x="1182188" y="2188835"/>
                    <a:pt x="1183770" y="2190226"/>
                  </a:cubicBezTo>
                  <a:cubicBezTo>
                    <a:pt x="1186932" y="2197185"/>
                    <a:pt x="1194839" y="2197185"/>
                    <a:pt x="1199583" y="2198576"/>
                  </a:cubicBezTo>
                  <a:cubicBezTo>
                    <a:pt x="1204326" y="2199968"/>
                    <a:pt x="1210652" y="2201360"/>
                    <a:pt x="1213814" y="2201360"/>
                  </a:cubicBezTo>
                  <a:cubicBezTo>
                    <a:pt x="1215396" y="2199968"/>
                    <a:pt x="1218558" y="2198576"/>
                    <a:pt x="1221721" y="2195793"/>
                  </a:cubicBezTo>
                  <a:cubicBezTo>
                    <a:pt x="1215396" y="2195793"/>
                    <a:pt x="1212233" y="2197185"/>
                    <a:pt x="1209070" y="2197185"/>
                  </a:cubicBezTo>
                  <a:cubicBezTo>
                    <a:pt x="1215396" y="2190226"/>
                    <a:pt x="1221721" y="2188835"/>
                    <a:pt x="1229627" y="2193010"/>
                  </a:cubicBezTo>
                  <a:cubicBezTo>
                    <a:pt x="1239115" y="2199968"/>
                    <a:pt x="1247022" y="2199968"/>
                    <a:pt x="1258091" y="2193010"/>
                  </a:cubicBezTo>
                  <a:lnTo>
                    <a:pt x="1267578" y="2188835"/>
                  </a:lnTo>
                  <a:lnTo>
                    <a:pt x="1267578" y="2181876"/>
                  </a:lnTo>
                  <a:cubicBezTo>
                    <a:pt x="1272322" y="2183268"/>
                    <a:pt x="1277066" y="2186051"/>
                    <a:pt x="1280229" y="2186051"/>
                  </a:cubicBezTo>
                  <a:cubicBezTo>
                    <a:pt x="1289717" y="2181876"/>
                    <a:pt x="1299204" y="2177701"/>
                    <a:pt x="1307111" y="2172135"/>
                  </a:cubicBezTo>
                  <a:cubicBezTo>
                    <a:pt x="1316599" y="2166568"/>
                    <a:pt x="1324505" y="2159610"/>
                    <a:pt x="1332412" y="2154043"/>
                  </a:cubicBezTo>
                  <a:cubicBezTo>
                    <a:pt x="1333993" y="2154043"/>
                    <a:pt x="1333993" y="2152652"/>
                    <a:pt x="1335574" y="2152652"/>
                  </a:cubicBezTo>
                  <a:cubicBezTo>
                    <a:pt x="1346643" y="2149868"/>
                    <a:pt x="1356131" y="2148476"/>
                    <a:pt x="1367200" y="2145693"/>
                  </a:cubicBezTo>
                  <a:cubicBezTo>
                    <a:pt x="1373525" y="2144302"/>
                    <a:pt x="1378269" y="2141518"/>
                    <a:pt x="1384594" y="2140127"/>
                  </a:cubicBezTo>
                  <a:cubicBezTo>
                    <a:pt x="1389338" y="2138735"/>
                    <a:pt x="1392501" y="2138735"/>
                    <a:pt x="1397245" y="2137343"/>
                  </a:cubicBezTo>
                  <a:lnTo>
                    <a:pt x="1413058" y="2137343"/>
                  </a:lnTo>
                  <a:cubicBezTo>
                    <a:pt x="1416220" y="2137343"/>
                    <a:pt x="1420964" y="2137343"/>
                    <a:pt x="1424127" y="2135952"/>
                  </a:cubicBezTo>
                  <a:cubicBezTo>
                    <a:pt x="1425708" y="2133168"/>
                    <a:pt x="1428871" y="2128993"/>
                    <a:pt x="1430452" y="2128993"/>
                  </a:cubicBezTo>
                  <a:cubicBezTo>
                    <a:pt x="1435196" y="2128993"/>
                    <a:pt x="1438359" y="2131777"/>
                    <a:pt x="1443102" y="2133168"/>
                  </a:cubicBezTo>
                  <a:cubicBezTo>
                    <a:pt x="1444684" y="2133168"/>
                    <a:pt x="1444684" y="2134560"/>
                    <a:pt x="1444684" y="2135952"/>
                  </a:cubicBezTo>
                  <a:cubicBezTo>
                    <a:pt x="1451009" y="2141518"/>
                    <a:pt x="1455753" y="2148476"/>
                    <a:pt x="1462078" y="2154043"/>
                  </a:cubicBezTo>
                  <a:cubicBezTo>
                    <a:pt x="1469985" y="2161002"/>
                    <a:pt x="1477891" y="2161002"/>
                    <a:pt x="1482635" y="2156827"/>
                  </a:cubicBezTo>
                  <a:cubicBezTo>
                    <a:pt x="1490541" y="2151260"/>
                    <a:pt x="1496867" y="2147085"/>
                    <a:pt x="1507936" y="2149868"/>
                  </a:cubicBezTo>
                  <a:cubicBezTo>
                    <a:pt x="1509517" y="2149868"/>
                    <a:pt x="1512680" y="2151260"/>
                    <a:pt x="1514261" y="2149868"/>
                  </a:cubicBezTo>
                  <a:cubicBezTo>
                    <a:pt x="1522167" y="2147085"/>
                    <a:pt x="1531655" y="2144302"/>
                    <a:pt x="1539562" y="2140127"/>
                  </a:cubicBezTo>
                  <a:cubicBezTo>
                    <a:pt x="1544306" y="2138735"/>
                    <a:pt x="1550631" y="2138735"/>
                    <a:pt x="1552212" y="2135952"/>
                  </a:cubicBezTo>
                  <a:cubicBezTo>
                    <a:pt x="1556956" y="2127602"/>
                    <a:pt x="1564862" y="2123427"/>
                    <a:pt x="1572769" y="2117860"/>
                  </a:cubicBezTo>
                  <a:cubicBezTo>
                    <a:pt x="1577513" y="2113685"/>
                    <a:pt x="1582257" y="2108118"/>
                    <a:pt x="1587001" y="2106727"/>
                  </a:cubicBezTo>
                  <a:cubicBezTo>
                    <a:pt x="1598070" y="2103944"/>
                    <a:pt x="1605976" y="2095593"/>
                    <a:pt x="1615464" y="2090027"/>
                  </a:cubicBezTo>
                  <a:cubicBezTo>
                    <a:pt x="1623370" y="2085852"/>
                    <a:pt x="1628114" y="2077502"/>
                    <a:pt x="1636021" y="2076110"/>
                  </a:cubicBezTo>
                  <a:cubicBezTo>
                    <a:pt x="1648671" y="2073327"/>
                    <a:pt x="1658159" y="2066369"/>
                    <a:pt x="1669228" y="2059411"/>
                  </a:cubicBezTo>
                  <a:cubicBezTo>
                    <a:pt x="1675553" y="2055235"/>
                    <a:pt x="1683460" y="2052452"/>
                    <a:pt x="1691366" y="2053844"/>
                  </a:cubicBezTo>
                  <a:cubicBezTo>
                    <a:pt x="1696110" y="2055235"/>
                    <a:pt x="1702435" y="2053844"/>
                    <a:pt x="1705598" y="2052452"/>
                  </a:cubicBezTo>
                  <a:cubicBezTo>
                    <a:pt x="1711923" y="2049669"/>
                    <a:pt x="1718248" y="2045494"/>
                    <a:pt x="1724574" y="2042711"/>
                  </a:cubicBezTo>
                  <a:cubicBezTo>
                    <a:pt x="1729318" y="2039927"/>
                    <a:pt x="1734061" y="2037144"/>
                    <a:pt x="1738805" y="2037144"/>
                  </a:cubicBezTo>
                  <a:cubicBezTo>
                    <a:pt x="1754618" y="2035752"/>
                    <a:pt x="1767269" y="2032969"/>
                    <a:pt x="1775175" y="2019052"/>
                  </a:cubicBezTo>
                  <a:cubicBezTo>
                    <a:pt x="1778338" y="2013486"/>
                    <a:pt x="1794151" y="2006527"/>
                    <a:pt x="1800476" y="2009311"/>
                  </a:cubicBezTo>
                  <a:cubicBezTo>
                    <a:pt x="1811545" y="2013486"/>
                    <a:pt x="1819451" y="2010703"/>
                    <a:pt x="1825777" y="2002352"/>
                  </a:cubicBezTo>
                  <a:cubicBezTo>
                    <a:pt x="1830520" y="1998177"/>
                    <a:pt x="1836846" y="1999569"/>
                    <a:pt x="1841590" y="2002352"/>
                  </a:cubicBezTo>
                  <a:cubicBezTo>
                    <a:pt x="1844752" y="2005136"/>
                    <a:pt x="1847915" y="2006527"/>
                    <a:pt x="1851077" y="2006527"/>
                  </a:cubicBezTo>
                  <a:cubicBezTo>
                    <a:pt x="1862146" y="2007919"/>
                    <a:pt x="1874797" y="2006527"/>
                    <a:pt x="1885866" y="2007919"/>
                  </a:cubicBezTo>
                  <a:cubicBezTo>
                    <a:pt x="1895354" y="2009311"/>
                    <a:pt x="1904842" y="2006527"/>
                    <a:pt x="1911167" y="2000961"/>
                  </a:cubicBezTo>
                  <a:cubicBezTo>
                    <a:pt x="1917492" y="1995394"/>
                    <a:pt x="1922236" y="1995394"/>
                    <a:pt x="1931724" y="1998177"/>
                  </a:cubicBezTo>
                  <a:cubicBezTo>
                    <a:pt x="1939630" y="2000961"/>
                    <a:pt x="1945955" y="2007919"/>
                    <a:pt x="1957024" y="2006527"/>
                  </a:cubicBezTo>
                  <a:cubicBezTo>
                    <a:pt x="1966512" y="2005136"/>
                    <a:pt x="1977581" y="2009311"/>
                    <a:pt x="1988650" y="2005136"/>
                  </a:cubicBezTo>
                  <a:lnTo>
                    <a:pt x="1994976" y="2005136"/>
                  </a:lnTo>
                  <a:cubicBezTo>
                    <a:pt x="2004463" y="2007919"/>
                    <a:pt x="2013951" y="2009311"/>
                    <a:pt x="2021858" y="2016269"/>
                  </a:cubicBezTo>
                  <a:cubicBezTo>
                    <a:pt x="2031345" y="2023227"/>
                    <a:pt x="2032927" y="1971736"/>
                    <a:pt x="2042415" y="1977303"/>
                  </a:cubicBezTo>
                  <a:cubicBezTo>
                    <a:pt x="2056646" y="1985653"/>
                    <a:pt x="2053484" y="1977303"/>
                    <a:pt x="2067715" y="1984261"/>
                  </a:cubicBezTo>
                  <a:cubicBezTo>
                    <a:pt x="2078784" y="1988436"/>
                    <a:pt x="2074040" y="1973128"/>
                    <a:pt x="2086691" y="1975911"/>
                  </a:cubicBezTo>
                  <a:cubicBezTo>
                    <a:pt x="2088272" y="1975911"/>
                    <a:pt x="2107248" y="1987044"/>
                    <a:pt x="2107248" y="1985653"/>
                  </a:cubicBezTo>
                  <a:cubicBezTo>
                    <a:pt x="2115154" y="1981478"/>
                    <a:pt x="2123061" y="1939728"/>
                    <a:pt x="2130967" y="1941120"/>
                  </a:cubicBezTo>
                  <a:cubicBezTo>
                    <a:pt x="2146780" y="1945295"/>
                    <a:pt x="2161012" y="1942511"/>
                    <a:pt x="2175244" y="1936945"/>
                  </a:cubicBezTo>
                  <a:cubicBezTo>
                    <a:pt x="2183150" y="1934161"/>
                    <a:pt x="2195801" y="1924420"/>
                    <a:pt x="2202126" y="1928595"/>
                  </a:cubicBezTo>
                  <a:cubicBezTo>
                    <a:pt x="2213195" y="1935553"/>
                    <a:pt x="2224264" y="1938336"/>
                    <a:pt x="2236914" y="1939728"/>
                  </a:cubicBezTo>
                  <a:cubicBezTo>
                    <a:pt x="2238495" y="1939728"/>
                    <a:pt x="2240077" y="1941120"/>
                    <a:pt x="2241658" y="1942511"/>
                  </a:cubicBezTo>
                  <a:cubicBezTo>
                    <a:pt x="2246402" y="1948078"/>
                    <a:pt x="2268540" y="1932769"/>
                    <a:pt x="2273284" y="1938336"/>
                  </a:cubicBezTo>
                  <a:cubicBezTo>
                    <a:pt x="2279609" y="1946686"/>
                    <a:pt x="2285934" y="1955036"/>
                    <a:pt x="2292260" y="1961994"/>
                  </a:cubicBezTo>
                  <a:cubicBezTo>
                    <a:pt x="2295422" y="1964778"/>
                    <a:pt x="2300166" y="1966169"/>
                    <a:pt x="2301747" y="1968953"/>
                  </a:cubicBezTo>
                  <a:cubicBezTo>
                    <a:pt x="2303329" y="1975911"/>
                    <a:pt x="2306491" y="1978694"/>
                    <a:pt x="2314398" y="1978694"/>
                  </a:cubicBezTo>
                  <a:cubicBezTo>
                    <a:pt x="2319142" y="1978694"/>
                    <a:pt x="2323886" y="1980086"/>
                    <a:pt x="2327048" y="1982869"/>
                  </a:cubicBezTo>
                  <a:cubicBezTo>
                    <a:pt x="2334955" y="1987044"/>
                    <a:pt x="2341280" y="1991219"/>
                    <a:pt x="2347605" y="1995394"/>
                  </a:cubicBezTo>
                  <a:cubicBezTo>
                    <a:pt x="2355511" y="1999569"/>
                    <a:pt x="2363418" y="2003744"/>
                    <a:pt x="2366581" y="2010703"/>
                  </a:cubicBezTo>
                  <a:cubicBezTo>
                    <a:pt x="2368162" y="2013486"/>
                    <a:pt x="2369743" y="2014877"/>
                    <a:pt x="2371324" y="2016269"/>
                  </a:cubicBezTo>
                  <a:cubicBezTo>
                    <a:pt x="2377650" y="2021836"/>
                    <a:pt x="2383975" y="2026010"/>
                    <a:pt x="2390300" y="2031577"/>
                  </a:cubicBezTo>
                  <a:cubicBezTo>
                    <a:pt x="2399788" y="2038536"/>
                    <a:pt x="2407694" y="2046885"/>
                    <a:pt x="2417182" y="2053844"/>
                  </a:cubicBezTo>
                  <a:cubicBezTo>
                    <a:pt x="2420345" y="2055235"/>
                    <a:pt x="2423507" y="2058019"/>
                    <a:pt x="2426670" y="2059411"/>
                  </a:cubicBezTo>
                  <a:cubicBezTo>
                    <a:pt x="2432995" y="2062194"/>
                    <a:pt x="2439320" y="2064977"/>
                    <a:pt x="2444064" y="2069152"/>
                  </a:cubicBezTo>
                  <a:cubicBezTo>
                    <a:pt x="2448808" y="2073327"/>
                    <a:pt x="2470946" y="2048277"/>
                    <a:pt x="2474109" y="2053844"/>
                  </a:cubicBezTo>
                  <a:cubicBezTo>
                    <a:pt x="2474109" y="2055235"/>
                    <a:pt x="2475690" y="2055235"/>
                    <a:pt x="2477272" y="2055235"/>
                  </a:cubicBezTo>
                  <a:cubicBezTo>
                    <a:pt x="2486759" y="2062194"/>
                    <a:pt x="2496247" y="2059411"/>
                    <a:pt x="2505735" y="2056627"/>
                  </a:cubicBezTo>
                  <a:cubicBezTo>
                    <a:pt x="2508897" y="2055235"/>
                    <a:pt x="2512060" y="2053844"/>
                    <a:pt x="2513641" y="2055235"/>
                  </a:cubicBezTo>
                  <a:cubicBezTo>
                    <a:pt x="2524710" y="2059411"/>
                    <a:pt x="2532617" y="2069152"/>
                    <a:pt x="2546849" y="2070544"/>
                  </a:cubicBezTo>
                  <a:cubicBezTo>
                    <a:pt x="2546849" y="2070544"/>
                    <a:pt x="2548430" y="2070544"/>
                    <a:pt x="2548430" y="2071935"/>
                  </a:cubicBezTo>
                  <a:cubicBezTo>
                    <a:pt x="2551593" y="2080285"/>
                    <a:pt x="2561080" y="2080285"/>
                    <a:pt x="2568987" y="2081677"/>
                  </a:cubicBezTo>
                  <a:cubicBezTo>
                    <a:pt x="2573731" y="2081677"/>
                    <a:pt x="2578475" y="2083069"/>
                    <a:pt x="2581637" y="2084460"/>
                  </a:cubicBezTo>
                  <a:cubicBezTo>
                    <a:pt x="2591125" y="2088635"/>
                    <a:pt x="2600613" y="2094202"/>
                    <a:pt x="2611682" y="2096985"/>
                  </a:cubicBezTo>
                  <a:cubicBezTo>
                    <a:pt x="2625914" y="2101160"/>
                    <a:pt x="2640145" y="2103944"/>
                    <a:pt x="2651214" y="2110902"/>
                  </a:cubicBezTo>
                  <a:cubicBezTo>
                    <a:pt x="2652795" y="2110902"/>
                    <a:pt x="2654377" y="2110902"/>
                    <a:pt x="2654377" y="2112294"/>
                  </a:cubicBezTo>
                  <a:cubicBezTo>
                    <a:pt x="2659121" y="2115077"/>
                    <a:pt x="2667027" y="2116468"/>
                    <a:pt x="2670190" y="2120643"/>
                  </a:cubicBezTo>
                  <a:cubicBezTo>
                    <a:pt x="2674934" y="2128993"/>
                    <a:pt x="2687584" y="2127602"/>
                    <a:pt x="2693909" y="2134560"/>
                  </a:cubicBezTo>
                  <a:lnTo>
                    <a:pt x="2695491" y="2134560"/>
                  </a:lnTo>
                  <a:cubicBezTo>
                    <a:pt x="2701816" y="2134560"/>
                    <a:pt x="2708141" y="2135952"/>
                    <a:pt x="2716047" y="2135952"/>
                  </a:cubicBezTo>
                  <a:cubicBezTo>
                    <a:pt x="2719210" y="2134560"/>
                    <a:pt x="2723954" y="2131777"/>
                    <a:pt x="2727117" y="2131777"/>
                  </a:cubicBezTo>
                  <a:cubicBezTo>
                    <a:pt x="2741348" y="2135952"/>
                    <a:pt x="2755580" y="2135952"/>
                    <a:pt x="2765068" y="2124818"/>
                  </a:cubicBezTo>
                  <a:cubicBezTo>
                    <a:pt x="2766649" y="2123427"/>
                    <a:pt x="2769812" y="2123427"/>
                    <a:pt x="2772974" y="2123427"/>
                  </a:cubicBezTo>
                  <a:lnTo>
                    <a:pt x="2785625" y="2123427"/>
                  </a:lnTo>
                  <a:cubicBezTo>
                    <a:pt x="2799856" y="2120643"/>
                    <a:pt x="2812507" y="2117860"/>
                    <a:pt x="2826738" y="2116468"/>
                  </a:cubicBezTo>
                  <a:cubicBezTo>
                    <a:pt x="2833064" y="2115077"/>
                    <a:pt x="2840970" y="2117860"/>
                    <a:pt x="2847295" y="2119252"/>
                  </a:cubicBezTo>
                  <a:cubicBezTo>
                    <a:pt x="2853620" y="2120643"/>
                    <a:pt x="2859946" y="2120643"/>
                    <a:pt x="2866271" y="2120643"/>
                  </a:cubicBezTo>
                  <a:cubicBezTo>
                    <a:pt x="2874177" y="2120643"/>
                    <a:pt x="2880503" y="2117860"/>
                    <a:pt x="2888409" y="2117860"/>
                  </a:cubicBezTo>
                  <a:cubicBezTo>
                    <a:pt x="2894734" y="2116468"/>
                    <a:pt x="2902641" y="2116468"/>
                    <a:pt x="2908966" y="2115077"/>
                  </a:cubicBezTo>
                  <a:cubicBezTo>
                    <a:pt x="2923198" y="2112294"/>
                    <a:pt x="2935848" y="2109510"/>
                    <a:pt x="2950080" y="2108118"/>
                  </a:cubicBezTo>
                  <a:cubicBezTo>
                    <a:pt x="2959567" y="2060802"/>
                    <a:pt x="2957986" y="2005136"/>
                    <a:pt x="2957986" y="1948078"/>
                  </a:cubicBezTo>
                  <a:close/>
                </a:path>
              </a:pathLst>
            </a:custGeom>
            <a:blipFill>
              <a:blip r:embed="rId4"/>
              <a:stretch>
                <a:fillRect l="-6078" t="-1" r="-6108" b="-57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4915" y="6378190"/>
            <a:ext cx="4771652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14 I FamGKG</a:t>
            </a:r>
          </a:p>
        </p:txBody>
      </p:sp>
      <p:sp>
        <p:nvSpPr>
          <p:cNvPr id="10" name="Freeform 10"/>
          <p:cNvSpPr/>
          <p:nvPr/>
        </p:nvSpPr>
        <p:spPr>
          <a:xfrm rot="5400000">
            <a:off x="4387614" y="5341051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4"/>
                </a:lnTo>
                <a:lnTo>
                  <a:pt x="0" y="598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1940460" y="3338525"/>
            <a:ext cx="588827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Ehe- und Familien-streitsachen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547507" y="2532444"/>
            <a:ext cx="7711793" cy="5787362"/>
            <a:chOff x="0" y="0"/>
            <a:chExt cx="2957027" cy="2219119"/>
          </a:xfrm>
        </p:grpSpPr>
        <p:sp>
          <p:nvSpPr>
            <p:cNvPr id="13" name="Freeform 13"/>
            <p:cNvSpPr/>
            <p:nvPr/>
          </p:nvSpPr>
          <p:spPr>
            <a:xfrm>
              <a:off x="-2540" y="-2540"/>
              <a:ext cx="2959568" cy="2216055"/>
            </a:xfrm>
            <a:custGeom>
              <a:avLst/>
              <a:gdLst/>
              <a:ahLst/>
              <a:cxnLst/>
              <a:rect l="l" t="t" r="r" b="b"/>
              <a:pathLst>
                <a:path w="2959568" h="2216055">
                  <a:moveTo>
                    <a:pt x="2957986" y="1961081"/>
                  </a:moveTo>
                  <a:cubicBezTo>
                    <a:pt x="2956405" y="1407702"/>
                    <a:pt x="2937429" y="659590"/>
                    <a:pt x="2937429" y="107612"/>
                  </a:cubicBezTo>
                  <a:cubicBezTo>
                    <a:pt x="2937429" y="99206"/>
                    <a:pt x="2939011" y="90800"/>
                    <a:pt x="2939011" y="83796"/>
                  </a:cubicBezTo>
                  <a:cubicBezTo>
                    <a:pt x="2937429" y="82395"/>
                    <a:pt x="2935848" y="82395"/>
                    <a:pt x="2934267" y="80994"/>
                  </a:cubicBezTo>
                  <a:cubicBezTo>
                    <a:pt x="2934267" y="80994"/>
                    <a:pt x="2932685" y="82395"/>
                    <a:pt x="2932685" y="83796"/>
                  </a:cubicBezTo>
                  <a:cubicBezTo>
                    <a:pt x="2929523" y="90800"/>
                    <a:pt x="2923198" y="90800"/>
                    <a:pt x="2916872" y="90800"/>
                  </a:cubicBezTo>
                  <a:cubicBezTo>
                    <a:pt x="2908966" y="89399"/>
                    <a:pt x="2901059" y="82395"/>
                    <a:pt x="2891572" y="85197"/>
                  </a:cubicBezTo>
                  <a:cubicBezTo>
                    <a:pt x="2888409" y="86598"/>
                    <a:pt x="2882084" y="83796"/>
                    <a:pt x="2880503" y="80994"/>
                  </a:cubicBezTo>
                  <a:cubicBezTo>
                    <a:pt x="2875759" y="75390"/>
                    <a:pt x="2869433" y="75390"/>
                    <a:pt x="2863108" y="78192"/>
                  </a:cubicBezTo>
                  <a:cubicBezTo>
                    <a:pt x="2859946" y="79593"/>
                    <a:pt x="2856783" y="78192"/>
                    <a:pt x="2853620" y="78192"/>
                  </a:cubicBezTo>
                  <a:cubicBezTo>
                    <a:pt x="2848877" y="78192"/>
                    <a:pt x="2842551" y="76791"/>
                    <a:pt x="2837807" y="75390"/>
                  </a:cubicBezTo>
                  <a:cubicBezTo>
                    <a:pt x="2836226" y="75390"/>
                    <a:pt x="2833064" y="73989"/>
                    <a:pt x="2831482" y="73989"/>
                  </a:cubicBezTo>
                  <a:cubicBezTo>
                    <a:pt x="2826738" y="72588"/>
                    <a:pt x="2821994" y="68385"/>
                    <a:pt x="2817251" y="73989"/>
                  </a:cubicBezTo>
                  <a:cubicBezTo>
                    <a:pt x="2817251" y="73989"/>
                    <a:pt x="2814088" y="73989"/>
                    <a:pt x="2812507" y="72588"/>
                  </a:cubicBezTo>
                  <a:cubicBezTo>
                    <a:pt x="2810925" y="69786"/>
                    <a:pt x="2809344" y="65583"/>
                    <a:pt x="2807763" y="62781"/>
                  </a:cubicBezTo>
                  <a:cubicBezTo>
                    <a:pt x="2804600" y="58578"/>
                    <a:pt x="2804600" y="51574"/>
                    <a:pt x="2799856" y="48772"/>
                  </a:cubicBezTo>
                  <a:cubicBezTo>
                    <a:pt x="2796694" y="47371"/>
                    <a:pt x="2795112" y="45970"/>
                    <a:pt x="2793531" y="43168"/>
                  </a:cubicBezTo>
                  <a:cubicBezTo>
                    <a:pt x="2793531" y="41767"/>
                    <a:pt x="2790368" y="40366"/>
                    <a:pt x="2790368" y="38965"/>
                  </a:cubicBezTo>
                  <a:lnTo>
                    <a:pt x="2785625" y="34762"/>
                  </a:lnTo>
                  <a:cubicBezTo>
                    <a:pt x="2784043" y="31960"/>
                    <a:pt x="2782462" y="27757"/>
                    <a:pt x="2779299" y="26356"/>
                  </a:cubicBezTo>
                  <a:cubicBezTo>
                    <a:pt x="2772974" y="22153"/>
                    <a:pt x="2771393" y="16550"/>
                    <a:pt x="2774555" y="9545"/>
                  </a:cubicBezTo>
                  <a:cubicBezTo>
                    <a:pt x="2769812" y="8144"/>
                    <a:pt x="2766649" y="5342"/>
                    <a:pt x="2761905" y="5342"/>
                  </a:cubicBezTo>
                  <a:cubicBezTo>
                    <a:pt x="2742930" y="6743"/>
                    <a:pt x="2722373" y="9545"/>
                    <a:pt x="2703397" y="10946"/>
                  </a:cubicBezTo>
                  <a:cubicBezTo>
                    <a:pt x="2700234" y="10946"/>
                    <a:pt x="2695491" y="12347"/>
                    <a:pt x="2693909" y="13748"/>
                  </a:cubicBezTo>
                  <a:cubicBezTo>
                    <a:pt x="2681259" y="20752"/>
                    <a:pt x="2668608" y="15149"/>
                    <a:pt x="2655958" y="13748"/>
                  </a:cubicBezTo>
                  <a:cubicBezTo>
                    <a:pt x="2646470" y="13748"/>
                    <a:pt x="2636982" y="9545"/>
                    <a:pt x="2627495" y="8144"/>
                  </a:cubicBezTo>
                  <a:cubicBezTo>
                    <a:pt x="2616426" y="6743"/>
                    <a:pt x="2606938" y="8144"/>
                    <a:pt x="2595869" y="6743"/>
                  </a:cubicBezTo>
                  <a:cubicBezTo>
                    <a:pt x="2594288" y="6743"/>
                    <a:pt x="2592706" y="5342"/>
                    <a:pt x="2591125" y="3941"/>
                  </a:cubicBezTo>
                  <a:cubicBezTo>
                    <a:pt x="2587962" y="0"/>
                    <a:pt x="2581637" y="1270"/>
                    <a:pt x="2578475" y="2540"/>
                  </a:cubicBezTo>
                  <a:cubicBezTo>
                    <a:pt x="2573731" y="5342"/>
                    <a:pt x="2572149" y="9545"/>
                    <a:pt x="2568987" y="13748"/>
                  </a:cubicBezTo>
                  <a:cubicBezTo>
                    <a:pt x="2561080" y="15149"/>
                    <a:pt x="2550011" y="16550"/>
                    <a:pt x="2542105" y="20752"/>
                  </a:cubicBezTo>
                  <a:cubicBezTo>
                    <a:pt x="2535780" y="23554"/>
                    <a:pt x="2532617" y="24955"/>
                    <a:pt x="2527873" y="22153"/>
                  </a:cubicBezTo>
                  <a:lnTo>
                    <a:pt x="2526292" y="23554"/>
                  </a:lnTo>
                  <a:cubicBezTo>
                    <a:pt x="2529454" y="26356"/>
                    <a:pt x="2531036" y="30559"/>
                    <a:pt x="2534198" y="33361"/>
                  </a:cubicBezTo>
                  <a:cubicBezTo>
                    <a:pt x="2529454" y="34762"/>
                    <a:pt x="2523129" y="37564"/>
                    <a:pt x="2519967" y="36163"/>
                  </a:cubicBezTo>
                  <a:cubicBezTo>
                    <a:pt x="2512060" y="34762"/>
                    <a:pt x="2508897" y="37564"/>
                    <a:pt x="2502572" y="40366"/>
                  </a:cubicBezTo>
                  <a:cubicBezTo>
                    <a:pt x="2496247" y="44569"/>
                    <a:pt x="2488341" y="47371"/>
                    <a:pt x="2482015" y="50173"/>
                  </a:cubicBezTo>
                  <a:cubicBezTo>
                    <a:pt x="2480434" y="50173"/>
                    <a:pt x="2478853" y="50173"/>
                    <a:pt x="2477272" y="48772"/>
                  </a:cubicBezTo>
                  <a:cubicBezTo>
                    <a:pt x="2475690" y="48772"/>
                    <a:pt x="2474109" y="47371"/>
                    <a:pt x="2474109" y="47371"/>
                  </a:cubicBezTo>
                  <a:cubicBezTo>
                    <a:pt x="2466202" y="50173"/>
                    <a:pt x="2458296" y="52975"/>
                    <a:pt x="2450389" y="50173"/>
                  </a:cubicBezTo>
                  <a:cubicBezTo>
                    <a:pt x="2448808" y="50173"/>
                    <a:pt x="2448808" y="51574"/>
                    <a:pt x="2447227" y="51574"/>
                  </a:cubicBezTo>
                  <a:cubicBezTo>
                    <a:pt x="2437739" y="54375"/>
                    <a:pt x="2431414" y="64182"/>
                    <a:pt x="2418763" y="64182"/>
                  </a:cubicBezTo>
                  <a:cubicBezTo>
                    <a:pt x="2409276" y="64182"/>
                    <a:pt x="2399788" y="71187"/>
                    <a:pt x="2390300" y="71187"/>
                  </a:cubicBezTo>
                  <a:cubicBezTo>
                    <a:pt x="2379231" y="72588"/>
                    <a:pt x="2369743" y="75390"/>
                    <a:pt x="2360255" y="79593"/>
                  </a:cubicBezTo>
                  <a:cubicBezTo>
                    <a:pt x="2357093" y="80994"/>
                    <a:pt x="2353930" y="80994"/>
                    <a:pt x="2352349" y="80994"/>
                  </a:cubicBezTo>
                  <a:cubicBezTo>
                    <a:pt x="2344442" y="78192"/>
                    <a:pt x="2339699" y="82395"/>
                    <a:pt x="2336536" y="86598"/>
                  </a:cubicBezTo>
                  <a:cubicBezTo>
                    <a:pt x="2328629" y="96404"/>
                    <a:pt x="2315979" y="99206"/>
                    <a:pt x="2304910" y="102008"/>
                  </a:cubicBezTo>
                  <a:cubicBezTo>
                    <a:pt x="2290678" y="104810"/>
                    <a:pt x="2276447" y="106211"/>
                    <a:pt x="2262215" y="107612"/>
                  </a:cubicBezTo>
                  <a:cubicBezTo>
                    <a:pt x="2260634" y="107612"/>
                    <a:pt x="2259052" y="111815"/>
                    <a:pt x="2255890" y="113216"/>
                  </a:cubicBezTo>
                  <a:cubicBezTo>
                    <a:pt x="2254308" y="113216"/>
                    <a:pt x="2252727" y="111815"/>
                    <a:pt x="2252727" y="111815"/>
                  </a:cubicBezTo>
                  <a:cubicBezTo>
                    <a:pt x="2244821" y="120221"/>
                    <a:pt x="2240077" y="132829"/>
                    <a:pt x="2224264" y="131428"/>
                  </a:cubicBezTo>
                  <a:lnTo>
                    <a:pt x="2222682" y="131428"/>
                  </a:lnTo>
                  <a:cubicBezTo>
                    <a:pt x="2210032" y="138433"/>
                    <a:pt x="2197382" y="135631"/>
                    <a:pt x="2186313" y="132829"/>
                  </a:cubicBezTo>
                  <a:cubicBezTo>
                    <a:pt x="2183150" y="132829"/>
                    <a:pt x="2178406" y="130027"/>
                    <a:pt x="2176825" y="127225"/>
                  </a:cubicBezTo>
                  <a:cubicBezTo>
                    <a:pt x="2172081" y="118820"/>
                    <a:pt x="2159431" y="116018"/>
                    <a:pt x="2149943" y="118820"/>
                  </a:cubicBezTo>
                  <a:cubicBezTo>
                    <a:pt x="2142036" y="121622"/>
                    <a:pt x="2134130" y="123022"/>
                    <a:pt x="2126223" y="125824"/>
                  </a:cubicBezTo>
                  <a:cubicBezTo>
                    <a:pt x="2113573" y="128626"/>
                    <a:pt x="2102504" y="130027"/>
                    <a:pt x="2089853" y="124423"/>
                  </a:cubicBezTo>
                  <a:cubicBezTo>
                    <a:pt x="2077203" y="118820"/>
                    <a:pt x="2067715" y="123022"/>
                    <a:pt x="2061390" y="135631"/>
                  </a:cubicBezTo>
                  <a:cubicBezTo>
                    <a:pt x="2056646" y="144037"/>
                    <a:pt x="2043996" y="145438"/>
                    <a:pt x="2036089" y="138433"/>
                  </a:cubicBezTo>
                  <a:cubicBezTo>
                    <a:pt x="2031345" y="134230"/>
                    <a:pt x="2028183" y="135631"/>
                    <a:pt x="2023439" y="138433"/>
                  </a:cubicBezTo>
                  <a:lnTo>
                    <a:pt x="2013951" y="146839"/>
                  </a:lnTo>
                  <a:cubicBezTo>
                    <a:pt x="2012370" y="148240"/>
                    <a:pt x="2009207" y="148240"/>
                    <a:pt x="2007626" y="148240"/>
                  </a:cubicBezTo>
                  <a:lnTo>
                    <a:pt x="1998138" y="148240"/>
                  </a:lnTo>
                  <a:cubicBezTo>
                    <a:pt x="1991813" y="148240"/>
                    <a:pt x="1985488" y="146839"/>
                    <a:pt x="1979163" y="145438"/>
                  </a:cubicBezTo>
                  <a:cubicBezTo>
                    <a:pt x="1971256" y="144037"/>
                    <a:pt x="1964931" y="139834"/>
                    <a:pt x="1957024" y="138433"/>
                  </a:cubicBezTo>
                  <a:cubicBezTo>
                    <a:pt x="1944374" y="137032"/>
                    <a:pt x="1941211" y="127225"/>
                    <a:pt x="1936467" y="120221"/>
                  </a:cubicBezTo>
                  <a:cubicBezTo>
                    <a:pt x="1933305" y="116018"/>
                    <a:pt x="1926980" y="110414"/>
                    <a:pt x="1920655" y="111815"/>
                  </a:cubicBezTo>
                  <a:cubicBezTo>
                    <a:pt x="1914329" y="114617"/>
                    <a:pt x="1908004" y="111815"/>
                    <a:pt x="1903260" y="110414"/>
                  </a:cubicBezTo>
                  <a:cubicBezTo>
                    <a:pt x="1901679" y="110414"/>
                    <a:pt x="1898516" y="109013"/>
                    <a:pt x="1896935" y="109013"/>
                  </a:cubicBezTo>
                  <a:cubicBezTo>
                    <a:pt x="1885866" y="106211"/>
                    <a:pt x="1877959" y="111815"/>
                    <a:pt x="1870053" y="118820"/>
                  </a:cubicBezTo>
                  <a:lnTo>
                    <a:pt x="1863728" y="124423"/>
                  </a:lnTo>
                  <a:cubicBezTo>
                    <a:pt x="1862146" y="125824"/>
                    <a:pt x="1862146" y="128626"/>
                    <a:pt x="1860565" y="130027"/>
                  </a:cubicBezTo>
                  <a:cubicBezTo>
                    <a:pt x="1851077" y="137032"/>
                    <a:pt x="1841590" y="134230"/>
                    <a:pt x="1830520" y="130027"/>
                  </a:cubicBezTo>
                  <a:cubicBezTo>
                    <a:pt x="1821033" y="125824"/>
                    <a:pt x="1809964" y="130027"/>
                    <a:pt x="1806801" y="138433"/>
                  </a:cubicBezTo>
                  <a:cubicBezTo>
                    <a:pt x="1805220" y="144037"/>
                    <a:pt x="1803638" y="148240"/>
                    <a:pt x="1795732" y="151042"/>
                  </a:cubicBezTo>
                  <a:cubicBezTo>
                    <a:pt x="1787825" y="155245"/>
                    <a:pt x="1778338" y="158046"/>
                    <a:pt x="1776757" y="167853"/>
                  </a:cubicBezTo>
                  <a:cubicBezTo>
                    <a:pt x="1776757" y="169254"/>
                    <a:pt x="1775175" y="170655"/>
                    <a:pt x="1773594" y="170655"/>
                  </a:cubicBezTo>
                  <a:cubicBezTo>
                    <a:pt x="1768850" y="172056"/>
                    <a:pt x="1765687" y="173457"/>
                    <a:pt x="1760944" y="174858"/>
                  </a:cubicBezTo>
                  <a:lnTo>
                    <a:pt x="1746712" y="174858"/>
                  </a:lnTo>
                  <a:cubicBezTo>
                    <a:pt x="1737224" y="173457"/>
                    <a:pt x="1727736" y="170655"/>
                    <a:pt x="1718248" y="169254"/>
                  </a:cubicBezTo>
                  <a:cubicBezTo>
                    <a:pt x="1707179" y="167853"/>
                    <a:pt x="1697692" y="173457"/>
                    <a:pt x="1686622" y="174858"/>
                  </a:cubicBezTo>
                  <a:lnTo>
                    <a:pt x="1685041" y="176259"/>
                  </a:lnTo>
                  <a:cubicBezTo>
                    <a:pt x="1681879" y="180462"/>
                    <a:pt x="1677135" y="179061"/>
                    <a:pt x="1673972" y="176259"/>
                  </a:cubicBezTo>
                  <a:cubicBezTo>
                    <a:pt x="1667647" y="170655"/>
                    <a:pt x="1656578" y="169254"/>
                    <a:pt x="1648671" y="172056"/>
                  </a:cubicBezTo>
                  <a:cubicBezTo>
                    <a:pt x="1639184" y="176259"/>
                    <a:pt x="1629696" y="179061"/>
                    <a:pt x="1620208" y="181863"/>
                  </a:cubicBezTo>
                  <a:cubicBezTo>
                    <a:pt x="1617045" y="181863"/>
                    <a:pt x="1613883" y="180462"/>
                    <a:pt x="1612301" y="180462"/>
                  </a:cubicBezTo>
                  <a:cubicBezTo>
                    <a:pt x="1609139" y="180462"/>
                    <a:pt x="1604395" y="179061"/>
                    <a:pt x="1602814" y="180462"/>
                  </a:cubicBezTo>
                  <a:cubicBezTo>
                    <a:pt x="1590163" y="188868"/>
                    <a:pt x="1577513" y="186066"/>
                    <a:pt x="1566444" y="180462"/>
                  </a:cubicBezTo>
                  <a:cubicBezTo>
                    <a:pt x="1560119" y="177660"/>
                    <a:pt x="1550631" y="174858"/>
                    <a:pt x="1547468" y="166452"/>
                  </a:cubicBezTo>
                  <a:cubicBezTo>
                    <a:pt x="1545887" y="160848"/>
                    <a:pt x="1539562" y="155245"/>
                    <a:pt x="1534818" y="151042"/>
                  </a:cubicBezTo>
                  <a:cubicBezTo>
                    <a:pt x="1526911" y="144037"/>
                    <a:pt x="1519005" y="134230"/>
                    <a:pt x="1504773" y="134230"/>
                  </a:cubicBezTo>
                  <a:cubicBezTo>
                    <a:pt x="1501611" y="134230"/>
                    <a:pt x="1498448" y="128626"/>
                    <a:pt x="1496867" y="130027"/>
                  </a:cubicBezTo>
                  <a:cubicBezTo>
                    <a:pt x="1490541" y="131428"/>
                    <a:pt x="1490541" y="128626"/>
                    <a:pt x="1487379" y="125824"/>
                  </a:cubicBezTo>
                  <a:cubicBezTo>
                    <a:pt x="1484216" y="123022"/>
                    <a:pt x="1479472" y="120221"/>
                    <a:pt x="1476310" y="116018"/>
                  </a:cubicBezTo>
                  <a:cubicBezTo>
                    <a:pt x="1471566" y="110414"/>
                    <a:pt x="1466822" y="103409"/>
                    <a:pt x="1462078" y="97805"/>
                  </a:cubicBezTo>
                  <a:cubicBezTo>
                    <a:pt x="1457334" y="92201"/>
                    <a:pt x="1454172" y="85197"/>
                    <a:pt x="1449428" y="79593"/>
                  </a:cubicBezTo>
                  <a:cubicBezTo>
                    <a:pt x="1447846" y="78192"/>
                    <a:pt x="1443102" y="76791"/>
                    <a:pt x="1441521" y="78192"/>
                  </a:cubicBezTo>
                  <a:lnTo>
                    <a:pt x="1422546" y="86598"/>
                  </a:lnTo>
                  <a:cubicBezTo>
                    <a:pt x="1419383" y="87999"/>
                    <a:pt x="1417802" y="90800"/>
                    <a:pt x="1416220" y="93602"/>
                  </a:cubicBezTo>
                  <a:lnTo>
                    <a:pt x="1414639" y="92201"/>
                  </a:lnTo>
                  <a:cubicBezTo>
                    <a:pt x="1416220" y="87999"/>
                    <a:pt x="1417802" y="83796"/>
                    <a:pt x="1419383" y="82395"/>
                  </a:cubicBezTo>
                  <a:lnTo>
                    <a:pt x="1400407" y="78192"/>
                  </a:lnTo>
                  <a:cubicBezTo>
                    <a:pt x="1395663" y="76791"/>
                    <a:pt x="1387757" y="76791"/>
                    <a:pt x="1384594" y="76791"/>
                  </a:cubicBezTo>
                  <a:lnTo>
                    <a:pt x="1359294" y="76791"/>
                  </a:lnTo>
                  <a:cubicBezTo>
                    <a:pt x="1349806" y="76791"/>
                    <a:pt x="1341899" y="75390"/>
                    <a:pt x="1332412" y="76791"/>
                  </a:cubicBezTo>
                  <a:cubicBezTo>
                    <a:pt x="1326086" y="78192"/>
                    <a:pt x="1321343" y="75390"/>
                    <a:pt x="1316599" y="72588"/>
                  </a:cubicBezTo>
                  <a:cubicBezTo>
                    <a:pt x="1303948" y="64182"/>
                    <a:pt x="1291298" y="54375"/>
                    <a:pt x="1273904" y="58578"/>
                  </a:cubicBezTo>
                  <a:cubicBezTo>
                    <a:pt x="1272322" y="58578"/>
                    <a:pt x="1269160" y="57177"/>
                    <a:pt x="1267578" y="55776"/>
                  </a:cubicBezTo>
                  <a:cubicBezTo>
                    <a:pt x="1262835" y="54375"/>
                    <a:pt x="1259672" y="51574"/>
                    <a:pt x="1253347" y="48772"/>
                  </a:cubicBezTo>
                  <a:cubicBezTo>
                    <a:pt x="1253347" y="52975"/>
                    <a:pt x="1253347" y="54375"/>
                    <a:pt x="1254928" y="57177"/>
                  </a:cubicBezTo>
                  <a:cubicBezTo>
                    <a:pt x="1251765" y="59979"/>
                    <a:pt x="1250184" y="58578"/>
                    <a:pt x="1248603" y="57177"/>
                  </a:cubicBezTo>
                  <a:cubicBezTo>
                    <a:pt x="1247022" y="58578"/>
                    <a:pt x="1245440" y="61380"/>
                    <a:pt x="1243859" y="61380"/>
                  </a:cubicBezTo>
                  <a:cubicBezTo>
                    <a:pt x="1235952" y="64182"/>
                    <a:pt x="1228046" y="65583"/>
                    <a:pt x="1220139" y="68385"/>
                  </a:cubicBezTo>
                  <a:cubicBezTo>
                    <a:pt x="1216977" y="69786"/>
                    <a:pt x="1213814" y="71187"/>
                    <a:pt x="1212233" y="72588"/>
                  </a:cubicBezTo>
                  <a:cubicBezTo>
                    <a:pt x="1205908" y="76791"/>
                    <a:pt x="1201164" y="83796"/>
                    <a:pt x="1190095" y="82395"/>
                  </a:cubicBezTo>
                  <a:cubicBezTo>
                    <a:pt x="1188513" y="82395"/>
                    <a:pt x="1185351" y="85197"/>
                    <a:pt x="1182188" y="85197"/>
                  </a:cubicBezTo>
                  <a:cubicBezTo>
                    <a:pt x="1179026" y="86598"/>
                    <a:pt x="1174282" y="86598"/>
                    <a:pt x="1171119" y="87999"/>
                  </a:cubicBezTo>
                  <a:lnTo>
                    <a:pt x="1167957" y="87999"/>
                  </a:lnTo>
                  <a:cubicBezTo>
                    <a:pt x="1158469" y="90800"/>
                    <a:pt x="1150562" y="93602"/>
                    <a:pt x="1141075" y="95003"/>
                  </a:cubicBezTo>
                  <a:lnTo>
                    <a:pt x="1134749" y="95003"/>
                  </a:lnTo>
                  <a:cubicBezTo>
                    <a:pt x="1126843" y="95003"/>
                    <a:pt x="1120518" y="93602"/>
                    <a:pt x="1112611" y="93602"/>
                  </a:cubicBezTo>
                  <a:cubicBezTo>
                    <a:pt x="1104705" y="93602"/>
                    <a:pt x="1096798" y="96404"/>
                    <a:pt x="1088892" y="96404"/>
                  </a:cubicBezTo>
                  <a:cubicBezTo>
                    <a:pt x="1079404" y="96404"/>
                    <a:pt x="1068335" y="96404"/>
                    <a:pt x="1060428" y="90800"/>
                  </a:cubicBezTo>
                  <a:cubicBezTo>
                    <a:pt x="1058847" y="89399"/>
                    <a:pt x="1054103" y="89399"/>
                    <a:pt x="1050941" y="90800"/>
                  </a:cubicBezTo>
                  <a:cubicBezTo>
                    <a:pt x="1039871" y="92201"/>
                    <a:pt x="1028802" y="93602"/>
                    <a:pt x="1019315" y="96404"/>
                  </a:cubicBezTo>
                  <a:cubicBezTo>
                    <a:pt x="1009827" y="99206"/>
                    <a:pt x="1005083" y="96404"/>
                    <a:pt x="1001920" y="89399"/>
                  </a:cubicBezTo>
                  <a:cubicBezTo>
                    <a:pt x="1000339" y="86598"/>
                    <a:pt x="997176" y="83796"/>
                    <a:pt x="994014" y="80994"/>
                  </a:cubicBezTo>
                  <a:cubicBezTo>
                    <a:pt x="989270" y="78192"/>
                    <a:pt x="984526" y="73989"/>
                    <a:pt x="979782" y="73989"/>
                  </a:cubicBezTo>
                  <a:cubicBezTo>
                    <a:pt x="968713" y="73989"/>
                    <a:pt x="962388" y="68385"/>
                    <a:pt x="954481" y="64182"/>
                  </a:cubicBezTo>
                  <a:cubicBezTo>
                    <a:pt x="941831" y="57177"/>
                    <a:pt x="930762" y="48772"/>
                    <a:pt x="914949" y="50173"/>
                  </a:cubicBezTo>
                  <a:lnTo>
                    <a:pt x="914949" y="43168"/>
                  </a:lnTo>
                  <a:cubicBezTo>
                    <a:pt x="918112" y="43168"/>
                    <a:pt x="921274" y="43168"/>
                    <a:pt x="924437" y="41767"/>
                  </a:cubicBezTo>
                  <a:cubicBezTo>
                    <a:pt x="919693" y="38965"/>
                    <a:pt x="919693" y="34762"/>
                    <a:pt x="916530" y="31960"/>
                  </a:cubicBezTo>
                  <a:cubicBezTo>
                    <a:pt x="910205" y="27757"/>
                    <a:pt x="903880" y="26356"/>
                    <a:pt x="897555" y="23554"/>
                  </a:cubicBezTo>
                  <a:cubicBezTo>
                    <a:pt x="892811" y="22153"/>
                    <a:pt x="886486" y="22153"/>
                    <a:pt x="889648" y="29158"/>
                  </a:cubicBezTo>
                  <a:cubicBezTo>
                    <a:pt x="881742" y="30559"/>
                    <a:pt x="875416" y="30559"/>
                    <a:pt x="872254" y="33361"/>
                  </a:cubicBezTo>
                  <a:cubicBezTo>
                    <a:pt x="865929" y="37564"/>
                    <a:pt x="859603" y="34762"/>
                    <a:pt x="854860" y="31960"/>
                  </a:cubicBezTo>
                  <a:cubicBezTo>
                    <a:pt x="851697" y="30559"/>
                    <a:pt x="848534" y="29158"/>
                    <a:pt x="845372" y="30559"/>
                  </a:cubicBezTo>
                  <a:cubicBezTo>
                    <a:pt x="826396" y="38965"/>
                    <a:pt x="807421" y="34762"/>
                    <a:pt x="788445" y="34762"/>
                  </a:cubicBezTo>
                  <a:cubicBezTo>
                    <a:pt x="785282" y="34762"/>
                    <a:pt x="782120" y="33361"/>
                    <a:pt x="777376" y="33361"/>
                  </a:cubicBezTo>
                  <a:cubicBezTo>
                    <a:pt x="771051" y="31960"/>
                    <a:pt x="766307" y="29158"/>
                    <a:pt x="759982" y="27757"/>
                  </a:cubicBezTo>
                  <a:cubicBezTo>
                    <a:pt x="753657" y="26356"/>
                    <a:pt x="745750" y="24955"/>
                    <a:pt x="739425" y="23554"/>
                  </a:cubicBezTo>
                  <a:lnTo>
                    <a:pt x="734681" y="23554"/>
                  </a:lnTo>
                  <a:cubicBezTo>
                    <a:pt x="723612" y="23554"/>
                    <a:pt x="712543" y="24955"/>
                    <a:pt x="703055" y="24955"/>
                  </a:cubicBezTo>
                  <a:cubicBezTo>
                    <a:pt x="695148" y="24955"/>
                    <a:pt x="687242" y="22153"/>
                    <a:pt x="677754" y="20752"/>
                  </a:cubicBezTo>
                  <a:cubicBezTo>
                    <a:pt x="676173" y="9545"/>
                    <a:pt x="663523" y="12347"/>
                    <a:pt x="655616" y="6743"/>
                  </a:cubicBezTo>
                  <a:cubicBezTo>
                    <a:pt x="654035" y="5342"/>
                    <a:pt x="650872" y="6743"/>
                    <a:pt x="649291" y="6743"/>
                  </a:cubicBezTo>
                  <a:cubicBezTo>
                    <a:pt x="639803" y="5342"/>
                    <a:pt x="633478" y="9545"/>
                    <a:pt x="630315" y="16550"/>
                  </a:cubicBezTo>
                  <a:cubicBezTo>
                    <a:pt x="625571" y="23554"/>
                    <a:pt x="612921" y="26356"/>
                    <a:pt x="617665" y="37564"/>
                  </a:cubicBezTo>
                  <a:cubicBezTo>
                    <a:pt x="619246" y="38965"/>
                    <a:pt x="622409" y="40366"/>
                    <a:pt x="623990" y="43168"/>
                  </a:cubicBezTo>
                  <a:cubicBezTo>
                    <a:pt x="623990" y="47371"/>
                    <a:pt x="622409" y="50173"/>
                    <a:pt x="617665" y="48772"/>
                  </a:cubicBezTo>
                  <a:cubicBezTo>
                    <a:pt x="616084" y="48772"/>
                    <a:pt x="614502" y="51574"/>
                    <a:pt x="612921" y="52975"/>
                  </a:cubicBezTo>
                  <a:cubicBezTo>
                    <a:pt x="611340" y="54375"/>
                    <a:pt x="611340" y="57177"/>
                    <a:pt x="609758" y="57177"/>
                  </a:cubicBezTo>
                  <a:cubicBezTo>
                    <a:pt x="600271" y="59979"/>
                    <a:pt x="593945" y="66984"/>
                    <a:pt x="582876" y="65583"/>
                  </a:cubicBezTo>
                  <a:lnTo>
                    <a:pt x="579714" y="65583"/>
                  </a:lnTo>
                  <a:cubicBezTo>
                    <a:pt x="570226" y="72588"/>
                    <a:pt x="560738" y="71187"/>
                    <a:pt x="549669" y="69786"/>
                  </a:cubicBezTo>
                  <a:cubicBezTo>
                    <a:pt x="544925" y="68385"/>
                    <a:pt x="538600" y="69786"/>
                    <a:pt x="532275" y="69786"/>
                  </a:cubicBezTo>
                  <a:cubicBezTo>
                    <a:pt x="527531" y="69786"/>
                    <a:pt x="522787" y="69786"/>
                    <a:pt x="518043" y="66984"/>
                  </a:cubicBezTo>
                  <a:cubicBezTo>
                    <a:pt x="511718" y="64182"/>
                    <a:pt x="505393" y="59979"/>
                    <a:pt x="499067" y="57177"/>
                  </a:cubicBezTo>
                  <a:cubicBezTo>
                    <a:pt x="492742" y="54375"/>
                    <a:pt x="484836" y="54375"/>
                    <a:pt x="484836" y="44569"/>
                  </a:cubicBezTo>
                  <a:cubicBezTo>
                    <a:pt x="484836" y="43168"/>
                    <a:pt x="481673" y="41767"/>
                    <a:pt x="481673" y="40366"/>
                  </a:cubicBezTo>
                  <a:cubicBezTo>
                    <a:pt x="470604" y="48772"/>
                    <a:pt x="461116" y="55776"/>
                    <a:pt x="451629" y="62781"/>
                  </a:cubicBezTo>
                  <a:cubicBezTo>
                    <a:pt x="446885" y="66984"/>
                    <a:pt x="440559" y="72588"/>
                    <a:pt x="443722" y="79593"/>
                  </a:cubicBezTo>
                  <a:cubicBezTo>
                    <a:pt x="443722" y="80994"/>
                    <a:pt x="442141" y="82395"/>
                    <a:pt x="442141" y="83796"/>
                  </a:cubicBezTo>
                  <a:cubicBezTo>
                    <a:pt x="440559" y="86598"/>
                    <a:pt x="438978" y="89399"/>
                    <a:pt x="435816" y="90800"/>
                  </a:cubicBezTo>
                  <a:cubicBezTo>
                    <a:pt x="432653" y="95003"/>
                    <a:pt x="429490" y="99206"/>
                    <a:pt x="426328" y="104810"/>
                  </a:cubicBezTo>
                  <a:lnTo>
                    <a:pt x="416840" y="113216"/>
                  </a:lnTo>
                  <a:cubicBezTo>
                    <a:pt x="413677" y="117419"/>
                    <a:pt x="410515" y="121622"/>
                    <a:pt x="405771" y="124423"/>
                  </a:cubicBezTo>
                  <a:cubicBezTo>
                    <a:pt x="394702" y="132829"/>
                    <a:pt x="383633" y="141235"/>
                    <a:pt x="370982" y="149641"/>
                  </a:cubicBezTo>
                  <a:cubicBezTo>
                    <a:pt x="364657" y="155245"/>
                    <a:pt x="356751" y="159447"/>
                    <a:pt x="350425" y="165051"/>
                  </a:cubicBezTo>
                  <a:cubicBezTo>
                    <a:pt x="339356" y="173457"/>
                    <a:pt x="326706" y="180462"/>
                    <a:pt x="320381" y="193070"/>
                  </a:cubicBezTo>
                  <a:cubicBezTo>
                    <a:pt x="320381" y="194471"/>
                    <a:pt x="317218" y="195872"/>
                    <a:pt x="315637" y="197273"/>
                  </a:cubicBezTo>
                  <a:cubicBezTo>
                    <a:pt x="307730" y="202877"/>
                    <a:pt x="295080" y="202877"/>
                    <a:pt x="295080" y="214085"/>
                  </a:cubicBezTo>
                  <a:cubicBezTo>
                    <a:pt x="282430" y="214085"/>
                    <a:pt x="276104" y="222491"/>
                    <a:pt x="269779" y="229495"/>
                  </a:cubicBezTo>
                  <a:cubicBezTo>
                    <a:pt x="265035" y="235099"/>
                    <a:pt x="260291" y="242104"/>
                    <a:pt x="253966" y="246307"/>
                  </a:cubicBezTo>
                  <a:cubicBezTo>
                    <a:pt x="247641" y="249109"/>
                    <a:pt x="239735" y="247708"/>
                    <a:pt x="231828" y="247708"/>
                  </a:cubicBezTo>
                  <a:cubicBezTo>
                    <a:pt x="228666" y="247708"/>
                    <a:pt x="225503" y="247708"/>
                    <a:pt x="225503" y="249109"/>
                  </a:cubicBezTo>
                  <a:cubicBezTo>
                    <a:pt x="219178" y="254713"/>
                    <a:pt x="211271" y="258916"/>
                    <a:pt x="206527" y="265920"/>
                  </a:cubicBezTo>
                  <a:cubicBezTo>
                    <a:pt x="201783" y="272925"/>
                    <a:pt x="197040" y="277128"/>
                    <a:pt x="189133" y="278529"/>
                  </a:cubicBezTo>
                  <a:cubicBezTo>
                    <a:pt x="181227" y="279930"/>
                    <a:pt x="173320" y="286935"/>
                    <a:pt x="162251" y="282732"/>
                  </a:cubicBezTo>
                  <a:cubicBezTo>
                    <a:pt x="152763" y="279930"/>
                    <a:pt x="141694" y="282732"/>
                    <a:pt x="135369" y="277128"/>
                  </a:cubicBezTo>
                  <a:cubicBezTo>
                    <a:pt x="122719" y="278529"/>
                    <a:pt x="113231" y="281331"/>
                    <a:pt x="102162" y="282732"/>
                  </a:cubicBezTo>
                  <a:cubicBezTo>
                    <a:pt x="89511" y="285534"/>
                    <a:pt x="75280" y="284133"/>
                    <a:pt x="64211" y="292539"/>
                  </a:cubicBezTo>
                  <a:cubicBezTo>
                    <a:pt x="54723" y="299543"/>
                    <a:pt x="46816" y="306548"/>
                    <a:pt x="32585" y="305147"/>
                  </a:cubicBezTo>
                  <a:cubicBezTo>
                    <a:pt x="34166" y="313553"/>
                    <a:pt x="35747" y="320558"/>
                    <a:pt x="37328" y="328964"/>
                  </a:cubicBezTo>
                  <a:cubicBezTo>
                    <a:pt x="40491" y="351379"/>
                    <a:pt x="43654" y="373794"/>
                    <a:pt x="45235" y="396210"/>
                  </a:cubicBezTo>
                  <a:cubicBezTo>
                    <a:pt x="49979" y="424229"/>
                    <a:pt x="51560" y="450847"/>
                    <a:pt x="48398" y="477465"/>
                  </a:cubicBezTo>
                  <a:cubicBezTo>
                    <a:pt x="45235" y="515291"/>
                    <a:pt x="31003" y="1809777"/>
                    <a:pt x="16772" y="1844801"/>
                  </a:cubicBezTo>
                  <a:lnTo>
                    <a:pt x="2540" y="1874221"/>
                  </a:lnTo>
                  <a:cubicBezTo>
                    <a:pt x="0" y="1881226"/>
                    <a:pt x="4121" y="1885429"/>
                    <a:pt x="12028" y="1886830"/>
                  </a:cubicBezTo>
                  <a:cubicBezTo>
                    <a:pt x="21515" y="1888231"/>
                    <a:pt x="24678" y="1893835"/>
                    <a:pt x="27841" y="1900840"/>
                  </a:cubicBezTo>
                  <a:cubicBezTo>
                    <a:pt x="31003" y="1912047"/>
                    <a:pt x="26259" y="1923255"/>
                    <a:pt x="32585" y="1934463"/>
                  </a:cubicBezTo>
                  <a:cubicBezTo>
                    <a:pt x="35747" y="1940067"/>
                    <a:pt x="32585" y="1949873"/>
                    <a:pt x="31003" y="1958279"/>
                  </a:cubicBezTo>
                  <a:cubicBezTo>
                    <a:pt x="29422" y="1969487"/>
                    <a:pt x="32585" y="1980694"/>
                    <a:pt x="37328" y="1990501"/>
                  </a:cubicBezTo>
                  <a:cubicBezTo>
                    <a:pt x="48398" y="2007313"/>
                    <a:pt x="49979" y="2026926"/>
                    <a:pt x="49979" y="2045139"/>
                  </a:cubicBezTo>
                  <a:cubicBezTo>
                    <a:pt x="49979" y="2049341"/>
                    <a:pt x="51560" y="2053544"/>
                    <a:pt x="53141" y="2056346"/>
                  </a:cubicBezTo>
                  <a:cubicBezTo>
                    <a:pt x="56304" y="2059148"/>
                    <a:pt x="62629" y="2061950"/>
                    <a:pt x="68954" y="2063351"/>
                  </a:cubicBezTo>
                  <a:lnTo>
                    <a:pt x="106906" y="2080163"/>
                  </a:lnTo>
                  <a:cubicBezTo>
                    <a:pt x="124300" y="2088568"/>
                    <a:pt x="138532" y="2087167"/>
                    <a:pt x="154345" y="2077361"/>
                  </a:cubicBezTo>
                  <a:cubicBezTo>
                    <a:pt x="155926" y="2075960"/>
                    <a:pt x="160670" y="2074558"/>
                    <a:pt x="162251" y="2074558"/>
                  </a:cubicBezTo>
                  <a:cubicBezTo>
                    <a:pt x="173320" y="2075960"/>
                    <a:pt x="184389" y="2075960"/>
                    <a:pt x="193877" y="2084365"/>
                  </a:cubicBezTo>
                  <a:cubicBezTo>
                    <a:pt x="204946" y="2092771"/>
                    <a:pt x="220759" y="2098375"/>
                    <a:pt x="233409" y="2105380"/>
                  </a:cubicBezTo>
                  <a:cubicBezTo>
                    <a:pt x="241316" y="2109583"/>
                    <a:pt x="250804" y="2115186"/>
                    <a:pt x="255548" y="2120790"/>
                  </a:cubicBezTo>
                  <a:cubicBezTo>
                    <a:pt x="258710" y="2123592"/>
                    <a:pt x="261873" y="2126394"/>
                    <a:pt x="265035" y="2127795"/>
                  </a:cubicBezTo>
                  <a:cubicBezTo>
                    <a:pt x="282430" y="2133399"/>
                    <a:pt x="291917" y="2147409"/>
                    <a:pt x="302987" y="2158616"/>
                  </a:cubicBezTo>
                  <a:cubicBezTo>
                    <a:pt x="312474" y="2168423"/>
                    <a:pt x="325125" y="2174027"/>
                    <a:pt x="339356" y="2175428"/>
                  </a:cubicBezTo>
                  <a:cubicBezTo>
                    <a:pt x="355169" y="2178230"/>
                    <a:pt x="370982" y="2179631"/>
                    <a:pt x="386795" y="2182433"/>
                  </a:cubicBezTo>
                  <a:cubicBezTo>
                    <a:pt x="393121" y="2183833"/>
                    <a:pt x="401027" y="2185234"/>
                    <a:pt x="407352" y="2188036"/>
                  </a:cubicBezTo>
                  <a:cubicBezTo>
                    <a:pt x="415259" y="2190838"/>
                    <a:pt x="423165" y="2190838"/>
                    <a:pt x="429490" y="2195041"/>
                  </a:cubicBezTo>
                  <a:cubicBezTo>
                    <a:pt x="438978" y="2202046"/>
                    <a:pt x="448466" y="2206249"/>
                    <a:pt x="461116" y="2203447"/>
                  </a:cubicBezTo>
                  <a:cubicBezTo>
                    <a:pt x="465860" y="2202046"/>
                    <a:pt x="472185" y="2204848"/>
                    <a:pt x="476929" y="2206249"/>
                  </a:cubicBezTo>
                  <a:cubicBezTo>
                    <a:pt x="478511" y="2206249"/>
                    <a:pt x="480092" y="2207650"/>
                    <a:pt x="481673" y="2207650"/>
                  </a:cubicBezTo>
                  <a:cubicBezTo>
                    <a:pt x="499067" y="2209051"/>
                    <a:pt x="514880" y="2206249"/>
                    <a:pt x="530693" y="2203447"/>
                  </a:cubicBezTo>
                  <a:cubicBezTo>
                    <a:pt x="537019" y="2202046"/>
                    <a:pt x="543344" y="2200645"/>
                    <a:pt x="549669" y="2197843"/>
                  </a:cubicBezTo>
                  <a:cubicBezTo>
                    <a:pt x="567063" y="2190838"/>
                    <a:pt x="584458" y="2183833"/>
                    <a:pt x="600271" y="2175428"/>
                  </a:cubicBezTo>
                  <a:cubicBezTo>
                    <a:pt x="611340" y="2169824"/>
                    <a:pt x="622409" y="2164220"/>
                    <a:pt x="635059" y="2169824"/>
                  </a:cubicBezTo>
                  <a:lnTo>
                    <a:pt x="641384" y="2169824"/>
                  </a:lnTo>
                  <a:cubicBezTo>
                    <a:pt x="652453" y="2169824"/>
                    <a:pt x="663523" y="2168423"/>
                    <a:pt x="673010" y="2167022"/>
                  </a:cubicBezTo>
                  <a:cubicBezTo>
                    <a:pt x="674592" y="2167022"/>
                    <a:pt x="677754" y="2167022"/>
                    <a:pt x="677754" y="2165621"/>
                  </a:cubicBezTo>
                  <a:cubicBezTo>
                    <a:pt x="682498" y="2160017"/>
                    <a:pt x="690405" y="2160017"/>
                    <a:pt x="698311" y="2158616"/>
                  </a:cubicBezTo>
                  <a:cubicBezTo>
                    <a:pt x="710961" y="2157215"/>
                    <a:pt x="723612" y="2157215"/>
                    <a:pt x="733100" y="2150210"/>
                  </a:cubicBezTo>
                  <a:cubicBezTo>
                    <a:pt x="742587" y="2144607"/>
                    <a:pt x="752075" y="2143206"/>
                    <a:pt x="763144" y="2141805"/>
                  </a:cubicBezTo>
                  <a:cubicBezTo>
                    <a:pt x="764726" y="2141805"/>
                    <a:pt x="767888" y="2140404"/>
                    <a:pt x="769469" y="2140404"/>
                  </a:cubicBezTo>
                  <a:cubicBezTo>
                    <a:pt x="777376" y="2139003"/>
                    <a:pt x="785282" y="2134800"/>
                    <a:pt x="791608" y="2136201"/>
                  </a:cubicBezTo>
                  <a:cubicBezTo>
                    <a:pt x="805839" y="2139003"/>
                    <a:pt x="812165" y="2134800"/>
                    <a:pt x="821652" y="2123592"/>
                  </a:cubicBezTo>
                  <a:cubicBezTo>
                    <a:pt x="823234" y="2120790"/>
                    <a:pt x="827978" y="2119389"/>
                    <a:pt x="831140" y="2117988"/>
                  </a:cubicBezTo>
                  <a:cubicBezTo>
                    <a:pt x="839047" y="2116587"/>
                    <a:pt x="846953" y="2117988"/>
                    <a:pt x="854860" y="2116587"/>
                  </a:cubicBezTo>
                  <a:cubicBezTo>
                    <a:pt x="859603" y="2116587"/>
                    <a:pt x="864347" y="2112385"/>
                    <a:pt x="867510" y="2112385"/>
                  </a:cubicBezTo>
                  <a:cubicBezTo>
                    <a:pt x="880160" y="2113785"/>
                    <a:pt x="894392" y="2109583"/>
                    <a:pt x="905461" y="2116587"/>
                  </a:cubicBezTo>
                  <a:cubicBezTo>
                    <a:pt x="907042" y="2117988"/>
                    <a:pt x="910205" y="2117988"/>
                    <a:pt x="913368" y="2117988"/>
                  </a:cubicBezTo>
                  <a:cubicBezTo>
                    <a:pt x="933925" y="2119389"/>
                    <a:pt x="951319" y="2124993"/>
                    <a:pt x="965551" y="2136201"/>
                  </a:cubicBezTo>
                  <a:cubicBezTo>
                    <a:pt x="970294" y="2140404"/>
                    <a:pt x="976620" y="2143206"/>
                    <a:pt x="981363" y="2146008"/>
                  </a:cubicBezTo>
                  <a:cubicBezTo>
                    <a:pt x="986107" y="2148809"/>
                    <a:pt x="992433" y="2148809"/>
                    <a:pt x="997176" y="2150210"/>
                  </a:cubicBezTo>
                  <a:cubicBezTo>
                    <a:pt x="1001920" y="2151611"/>
                    <a:pt x="1005083" y="2153012"/>
                    <a:pt x="1009827" y="2153012"/>
                  </a:cubicBezTo>
                  <a:cubicBezTo>
                    <a:pt x="1017733" y="2153012"/>
                    <a:pt x="1024058" y="2155814"/>
                    <a:pt x="1028802" y="2161418"/>
                  </a:cubicBezTo>
                  <a:cubicBezTo>
                    <a:pt x="1030384" y="2162819"/>
                    <a:pt x="1031965" y="2164220"/>
                    <a:pt x="1033546" y="2167022"/>
                  </a:cubicBezTo>
                  <a:cubicBezTo>
                    <a:pt x="1031965" y="2171225"/>
                    <a:pt x="1041453" y="2182433"/>
                    <a:pt x="1047778" y="2182433"/>
                  </a:cubicBezTo>
                  <a:cubicBezTo>
                    <a:pt x="1058847" y="2182433"/>
                    <a:pt x="1069916" y="2185234"/>
                    <a:pt x="1079404" y="2192239"/>
                  </a:cubicBezTo>
                  <a:cubicBezTo>
                    <a:pt x="1080985" y="2193640"/>
                    <a:pt x="1084148" y="2193640"/>
                    <a:pt x="1087310" y="2192239"/>
                  </a:cubicBezTo>
                  <a:cubicBezTo>
                    <a:pt x="1092054" y="2190838"/>
                    <a:pt x="1095217" y="2190838"/>
                    <a:pt x="1098380" y="2195041"/>
                  </a:cubicBezTo>
                  <a:cubicBezTo>
                    <a:pt x="1099961" y="2196442"/>
                    <a:pt x="1106286" y="2196442"/>
                    <a:pt x="1109449" y="2196442"/>
                  </a:cubicBezTo>
                  <a:cubicBezTo>
                    <a:pt x="1117355" y="2196442"/>
                    <a:pt x="1126843" y="2195041"/>
                    <a:pt x="1134749" y="2196442"/>
                  </a:cubicBezTo>
                  <a:cubicBezTo>
                    <a:pt x="1148981" y="2197843"/>
                    <a:pt x="1161631" y="2199244"/>
                    <a:pt x="1175863" y="2202046"/>
                  </a:cubicBezTo>
                  <a:cubicBezTo>
                    <a:pt x="1179026" y="2202046"/>
                    <a:pt x="1182188" y="2203447"/>
                    <a:pt x="1183770" y="2204848"/>
                  </a:cubicBezTo>
                  <a:cubicBezTo>
                    <a:pt x="1186932" y="2211853"/>
                    <a:pt x="1194839" y="2211853"/>
                    <a:pt x="1199583" y="2213254"/>
                  </a:cubicBezTo>
                  <a:cubicBezTo>
                    <a:pt x="1204326" y="2214654"/>
                    <a:pt x="1210652" y="2216055"/>
                    <a:pt x="1213814" y="2216055"/>
                  </a:cubicBezTo>
                  <a:cubicBezTo>
                    <a:pt x="1215396" y="2214654"/>
                    <a:pt x="1218558" y="2213254"/>
                    <a:pt x="1221721" y="2210452"/>
                  </a:cubicBezTo>
                  <a:cubicBezTo>
                    <a:pt x="1215396" y="2210452"/>
                    <a:pt x="1212233" y="2211853"/>
                    <a:pt x="1209070" y="2211853"/>
                  </a:cubicBezTo>
                  <a:cubicBezTo>
                    <a:pt x="1215396" y="2204848"/>
                    <a:pt x="1221721" y="2203447"/>
                    <a:pt x="1229627" y="2207650"/>
                  </a:cubicBezTo>
                  <a:cubicBezTo>
                    <a:pt x="1239115" y="2214654"/>
                    <a:pt x="1247022" y="2214654"/>
                    <a:pt x="1258091" y="2207650"/>
                  </a:cubicBezTo>
                  <a:lnTo>
                    <a:pt x="1267578" y="2203447"/>
                  </a:lnTo>
                  <a:lnTo>
                    <a:pt x="1267578" y="2196442"/>
                  </a:lnTo>
                  <a:cubicBezTo>
                    <a:pt x="1272322" y="2197843"/>
                    <a:pt x="1277066" y="2200645"/>
                    <a:pt x="1280229" y="2200645"/>
                  </a:cubicBezTo>
                  <a:cubicBezTo>
                    <a:pt x="1289717" y="2196442"/>
                    <a:pt x="1299204" y="2192239"/>
                    <a:pt x="1307111" y="2186635"/>
                  </a:cubicBezTo>
                  <a:cubicBezTo>
                    <a:pt x="1316599" y="2181031"/>
                    <a:pt x="1324505" y="2174027"/>
                    <a:pt x="1332412" y="2168423"/>
                  </a:cubicBezTo>
                  <a:cubicBezTo>
                    <a:pt x="1333993" y="2168423"/>
                    <a:pt x="1333993" y="2167022"/>
                    <a:pt x="1335574" y="2167022"/>
                  </a:cubicBezTo>
                  <a:cubicBezTo>
                    <a:pt x="1346643" y="2164220"/>
                    <a:pt x="1356131" y="2162819"/>
                    <a:pt x="1367200" y="2160017"/>
                  </a:cubicBezTo>
                  <a:cubicBezTo>
                    <a:pt x="1373525" y="2158616"/>
                    <a:pt x="1378269" y="2155814"/>
                    <a:pt x="1384594" y="2154413"/>
                  </a:cubicBezTo>
                  <a:cubicBezTo>
                    <a:pt x="1389338" y="2153012"/>
                    <a:pt x="1392501" y="2153012"/>
                    <a:pt x="1397245" y="2151611"/>
                  </a:cubicBezTo>
                  <a:lnTo>
                    <a:pt x="1413058" y="2151611"/>
                  </a:lnTo>
                  <a:cubicBezTo>
                    <a:pt x="1416220" y="2151611"/>
                    <a:pt x="1420964" y="2151611"/>
                    <a:pt x="1424127" y="2150210"/>
                  </a:cubicBezTo>
                  <a:cubicBezTo>
                    <a:pt x="1425708" y="2147409"/>
                    <a:pt x="1428871" y="2143206"/>
                    <a:pt x="1430452" y="2143206"/>
                  </a:cubicBezTo>
                  <a:cubicBezTo>
                    <a:pt x="1435196" y="2143206"/>
                    <a:pt x="1438359" y="2146008"/>
                    <a:pt x="1443102" y="2147409"/>
                  </a:cubicBezTo>
                  <a:cubicBezTo>
                    <a:pt x="1444684" y="2147409"/>
                    <a:pt x="1444684" y="2148809"/>
                    <a:pt x="1444684" y="2150210"/>
                  </a:cubicBezTo>
                  <a:cubicBezTo>
                    <a:pt x="1451009" y="2155814"/>
                    <a:pt x="1455753" y="2162819"/>
                    <a:pt x="1462078" y="2168423"/>
                  </a:cubicBezTo>
                  <a:cubicBezTo>
                    <a:pt x="1469985" y="2175428"/>
                    <a:pt x="1477891" y="2175428"/>
                    <a:pt x="1482635" y="2171225"/>
                  </a:cubicBezTo>
                  <a:cubicBezTo>
                    <a:pt x="1490541" y="2165621"/>
                    <a:pt x="1496867" y="2161418"/>
                    <a:pt x="1507936" y="2164220"/>
                  </a:cubicBezTo>
                  <a:cubicBezTo>
                    <a:pt x="1509517" y="2164220"/>
                    <a:pt x="1512680" y="2165621"/>
                    <a:pt x="1514261" y="2164220"/>
                  </a:cubicBezTo>
                  <a:cubicBezTo>
                    <a:pt x="1522167" y="2161418"/>
                    <a:pt x="1531655" y="2158616"/>
                    <a:pt x="1539562" y="2154413"/>
                  </a:cubicBezTo>
                  <a:cubicBezTo>
                    <a:pt x="1544306" y="2153012"/>
                    <a:pt x="1550631" y="2153012"/>
                    <a:pt x="1552212" y="2150210"/>
                  </a:cubicBezTo>
                  <a:cubicBezTo>
                    <a:pt x="1556956" y="2141805"/>
                    <a:pt x="1564862" y="2137602"/>
                    <a:pt x="1572769" y="2131998"/>
                  </a:cubicBezTo>
                  <a:cubicBezTo>
                    <a:pt x="1577513" y="2127795"/>
                    <a:pt x="1582257" y="2122191"/>
                    <a:pt x="1587001" y="2120790"/>
                  </a:cubicBezTo>
                  <a:cubicBezTo>
                    <a:pt x="1598070" y="2117988"/>
                    <a:pt x="1605976" y="2109583"/>
                    <a:pt x="1615464" y="2103979"/>
                  </a:cubicBezTo>
                  <a:cubicBezTo>
                    <a:pt x="1623370" y="2099776"/>
                    <a:pt x="1628114" y="2091370"/>
                    <a:pt x="1636021" y="2089969"/>
                  </a:cubicBezTo>
                  <a:cubicBezTo>
                    <a:pt x="1648671" y="2087167"/>
                    <a:pt x="1658159" y="2080163"/>
                    <a:pt x="1669228" y="2073158"/>
                  </a:cubicBezTo>
                  <a:cubicBezTo>
                    <a:pt x="1675553" y="2068955"/>
                    <a:pt x="1683460" y="2066153"/>
                    <a:pt x="1691366" y="2067554"/>
                  </a:cubicBezTo>
                  <a:cubicBezTo>
                    <a:pt x="1696110" y="2068955"/>
                    <a:pt x="1702435" y="2067554"/>
                    <a:pt x="1705598" y="2066153"/>
                  </a:cubicBezTo>
                  <a:cubicBezTo>
                    <a:pt x="1711923" y="2063351"/>
                    <a:pt x="1718248" y="2059148"/>
                    <a:pt x="1724574" y="2056346"/>
                  </a:cubicBezTo>
                  <a:cubicBezTo>
                    <a:pt x="1729318" y="2053544"/>
                    <a:pt x="1734061" y="2050742"/>
                    <a:pt x="1738805" y="2050742"/>
                  </a:cubicBezTo>
                  <a:cubicBezTo>
                    <a:pt x="1754618" y="2049341"/>
                    <a:pt x="1767269" y="2046539"/>
                    <a:pt x="1775175" y="2032530"/>
                  </a:cubicBezTo>
                  <a:cubicBezTo>
                    <a:pt x="1778338" y="2026926"/>
                    <a:pt x="1794151" y="2019921"/>
                    <a:pt x="1800476" y="2022723"/>
                  </a:cubicBezTo>
                  <a:cubicBezTo>
                    <a:pt x="1811545" y="2026926"/>
                    <a:pt x="1819451" y="2024124"/>
                    <a:pt x="1825777" y="2015718"/>
                  </a:cubicBezTo>
                  <a:cubicBezTo>
                    <a:pt x="1830520" y="2011515"/>
                    <a:pt x="1836846" y="2012917"/>
                    <a:pt x="1841590" y="2015718"/>
                  </a:cubicBezTo>
                  <a:cubicBezTo>
                    <a:pt x="1844752" y="2018520"/>
                    <a:pt x="1847915" y="2019921"/>
                    <a:pt x="1851077" y="2019921"/>
                  </a:cubicBezTo>
                  <a:cubicBezTo>
                    <a:pt x="1862146" y="2021322"/>
                    <a:pt x="1874797" y="2019921"/>
                    <a:pt x="1885866" y="2021322"/>
                  </a:cubicBezTo>
                  <a:cubicBezTo>
                    <a:pt x="1895354" y="2022723"/>
                    <a:pt x="1904842" y="2019921"/>
                    <a:pt x="1911167" y="2014317"/>
                  </a:cubicBezTo>
                  <a:cubicBezTo>
                    <a:pt x="1917492" y="2008713"/>
                    <a:pt x="1922236" y="2008713"/>
                    <a:pt x="1931724" y="2011515"/>
                  </a:cubicBezTo>
                  <a:cubicBezTo>
                    <a:pt x="1939630" y="2014317"/>
                    <a:pt x="1945955" y="2021322"/>
                    <a:pt x="1957024" y="2019921"/>
                  </a:cubicBezTo>
                  <a:cubicBezTo>
                    <a:pt x="1966512" y="2018520"/>
                    <a:pt x="1977581" y="2022723"/>
                    <a:pt x="1988650" y="2018520"/>
                  </a:cubicBezTo>
                  <a:lnTo>
                    <a:pt x="1994976" y="2018520"/>
                  </a:lnTo>
                  <a:cubicBezTo>
                    <a:pt x="2004463" y="2021322"/>
                    <a:pt x="2013951" y="2022723"/>
                    <a:pt x="2021858" y="2029728"/>
                  </a:cubicBezTo>
                  <a:cubicBezTo>
                    <a:pt x="2031345" y="2036733"/>
                    <a:pt x="2032927" y="1984897"/>
                    <a:pt x="2042415" y="1990501"/>
                  </a:cubicBezTo>
                  <a:cubicBezTo>
                    <a:pt x="2056646" y="1998907"/>
                    <a:pt x="2053484" y="1990501"/>
                    <a:pt x="2067715" y="1997506"/>
                  </a:cubicBezTo>
                  <a:cubicBezTo>
                    <a:pt x="2078784" y="2001709"/>
                    <a:pt x="2074040" y="1986298"/>
                    <a:pt x="2086691" y="1989100"/>
                  </a:cubicBezTo>
                  <a:cubicBezTo>
                    <a:pt x="2088272" y="1989100"/>
                    <a:pt x="2107248" y="2000308"/>
                    <a:pt x="2107248" y="1998907"/>
                  </a:cubicBezTo>
                  <a:cubicBezTo>
                    <a:pt x="2115154" y="1994704"/>
                    <a:pt x="2123061" y="1952675"/>
                    <a:pt x="2130967" y="1954076"/>
                  </a:cubicBezTo>
                  <a:cubicBezTo>
                    <a:pt x="2146780" y="1958279"/>
                    <a:pt x="2161012" y="1955477"/>
                    <a:pt x="2175244" y="1949873"/>
                  </a:cubicBezTo>
                  <a:cubicBezTo>
                    <a:pt x="2183150" y="1947071"/>
                    <a:pt x="2195801" y="1937265"/>
                    <a:pt x="2202126" y="1941467"/>
                  </a:cubicBezTo>
                  <a:cubicBezTo>
                    <a:pt x="2213195" y="1948472"/>
                    <a:pt x="2224264" y="1951274"/>
                    <a:pt x="2236914" y="1952675"/>
                  </a:cubicBezTo>
                  <a:cubicBezTo>
                    <a:pt x="2238495" y="1952675"/>
                    <a:pt x="2240077" y="1954076"/>
                    <a:pt x="2241658" y="1955477"/>
                  </a:cubicBezTo>
                  <a:cubicBezTo>
                    <a:pt x="2246402" y="1961081"/>
                    <a:pt x="2268540" y="1945670"/>
                    <a:pt x="2273284" y="1951274"/>
                  </a:cubicBezTo>
                  <a:cubicBezTo>
                    <a:pt x="2279609" y="1959680"/>
                    <a:pt x="2285934" y="1968086"/>
                    <a:pt x="2292260" y="1975091"/>
                  </a:cubicBezTo>
                  <a:cubicBezTo>
                    <a:pt x="2295422" y="1977892"/>
                    <a:pt x="2300166" y="1979294"/>
                    <a:pt x="2301747" y="1982095"/>
                  </a:cubicBezTo>
                  <a:cubicBezTo>
                    <a:pt x="2303329" y="1989100"/>
                    <a:pt x="2306491" y="1991902"/>
                    <a:pt x="2314398" y="1991902"/>
                  </a:cubicBezTo>
                  <a:cubicBezTo>
                    <a:pt x="2319142" y="1991902"/>
                    <a:pt x="2323886" y="1993303"/>
                    <a:pt x="2327048" y="1996105"/>
                  </a:cubicBezTo>
                  <a:cubicBezTo>
                    <a:pt x="2334955" y="2000308"/>
                    <a:pt x="2341280" y="2004511"/>
                    <a:pt x="2347605" y="2008713"/>
                  </a:cubicBezTo>
                  <a:cubicBezTo>
                    <a:pt x="2355511" y="2012917"/>
                    <a:pt x="2363418" y="2017119"/>
                    <a:pt x="2366581" y="2024124"/>
                  </a:cubicBezTo>
                  <a:cubicBezTo>
                    <a:pt x="2368162" y="2026926"/>
                    <a:pt x="2369743" y="2028327"/>
                    <a:pt x="2371324" y="2029728"/>
                  </a:cubicBezTo>
                  <a:cubicBezTo>
                    <a:pt x="2377650" y="2035332"/>
                    <a:pt x="2383975" y="2039535"/>
                    <a:pt x="2390300" y="2045139"/>
                  </a:cubicBezTo>
                  <a:cubicBezTo>
                    <a:pt x="2399788" y="2052143"/>
                    <a:pt x="2407694" y="2060549"/>
                    <a:pt x="2417182" y="2067554"/>
                  </a:cubicBezTo>
                  <a:cubicBezTo>
                    <a:pt x="2420345" y="2068955"/>
                    <a:pt x="2423507" y="2071757"/>
                    <a:pt x="2426670" y="2073158"/>
                  </a:cubicBezTo>
                  <a:cubicBezTo>
                    <a:pt x="2432995" y="2075960"/>
                    <a:pt x="2439320" y="2078762"/>
                    <a:pt x="2444064" y="2082964"/>
                  </a:cubicBezTo>
                  <a:cubicBezTo>
                    <a:pt x="2448808" y="2087167"/>
                    <a:pt x="2470946" y="2061950"/>
                    <a:pt x="2474109" y="2067554"/>
                  </a:cubicBezTo>
                  <a:cubicBezTo>
                    <a:pt x="2474109" y="2068955"/>
                    <a:pt x="2475690" y="2068955"/>
                    <a:pt x="2477272" y="2068955"/>
                  </a:cubicBezTo>
                  <a:cubicBezTo>
                    <a:pt x="2486759" y="2075960"/>
                    <a:pt x="2496247" y="2073158"/>
                    <a:pt x="2505735" y="2070356"/>
                  </a:cubicBezTo>
                  <a:cubicBezTo>
                    <a:pt x="2508897" y="2068955"/>
                    <a:pt x="2512060" y="2067554"/>
                    <a:pt x="2513641" y="2068955"/>
                  </a:cubicBezTo>
                  <a:cubicBezTo>
                    <a:pt x="2524710" y="2073158"/>
                    <a:pt x="2532617" y="2082964"/>
                    <a:pt x="2546849" y="2084365"/>
                  </a:cubicBezTo>
                  <a:cubicBezTo>
                    <a:pt x="2546849" y="2084365"/>
                    <a:pt x="2548430" y="2084365"/>
                    <a:pt x="2548430" y="2085766"/>
                  </a:cubicBezTo>
                  <a:cubicBezTo>
                    <a:pt x="2551593" y="2094172"/>
                    <a:pt x="2561080" y="2094172"/>
                    <a:pt x="2568987" y="2095573"/>
                  </a:cubicBezTo>
                  <a:cubicBezTo>
                    <a:pt x="2573731" y="2095573"/>
                    <a:pt x="2578475" y="2096974"/>
                    <a:pt x="2581637" y="2098375"/>
                  </a:cubicBezTo>
                  <a:cubicBezTo>
                    <a:pt x="2591125" y="2102578"/>
                    <a:pt x="2600613" y="2108182"/>
                    <a:pt x="2611682" y="2110984"/>
                  </a:cubicBezTo>
                  <a:cubicBezTo>
                    <a:pt x="2625914" y="2115186"/>
                    <a:pt x="2640145" y="2117988"/>
                    <a:pt x="2651214" y="2124993"/>
                  </a:cubicBezTo>
                  <a:cubicBezTo>
                    <a:pt x="2652795" y="2124993"/>
                    <a:pt x="2654377" y="2124993"/>
                    <a:pt x="2654377" y="2126394"/>
                  </a:cubicBezTo>
                  <a:cubicBezTo>
                    <a:pt x="2659121" y="2129196"/>
                    <a:pt x="2667027" y="2130597"/>
                    <a:pt x="2670190" y="2134800"/>
                  </a:cubicBezTo>
                  <a:cubicBezTo>
                    <a:pt x="2674934" y="2143206"/>
                    <a:pt x="2687584" y="2141805"/>
                    <a:pt x="2693909" y="2148809"/>
                  </a:cubicBezTo>
                  <a:lnTo>
                    <a:pt x="2695491" y="2148809"/>
                  </a:lnTo>
                  <a:cubicBezTo>
                    <a:pt x="2701816" y="2148809"/>
                    <a:pt x="2708141" y="2150210"/>
                    <a:pt x="2716047" y="2150210"/>
                  </a:cubicBezTo>
                  <a:cubicBezTo>
                    <a:pt x="2719210" y="2148809"/>
                    <a:pt x="2723954" y="2146008"/>
                    <a:pt x="2727117" y="2146008"/>
                  </a:cubicBezTo>
                  <a:cubicBezTo>
                    <a:pt x="2741348" y="2150210"/>
                    <a:pt x="2755580" y="2150210"/>
                    <a:pt x="2765068" y="2139003"/>
                  </a:cubicBezTo>
                  <a:cubicBezTo>
                    <a:pt x="2766649" y="2137602"/>
                    <a:pt x="2769812" y="2137602"/>
                    <a:pt x="2772974" y="2137602"/>
                  </a:cubicBezTo>
                  <a:lnTo>
                    <a:pt x="2785625" y="2137602"/>
                  </a:lnTo>
                  <a:cubicBezTo>
                    <a:pt x="2799856" y="2134800"/>
                    <a:pt x="2812507" y="2131998"/>
                    <a:pt x="2826738" y="2130597"/>
                  </a:cubicBezTo>
                  <a:cubicBezTo>
                    <a:pt x="2833064" y="2129196"/>
                    <a:pt x="2840970" y="2131998"/>
                    <a:pt x="2847295" y="2133399"/>
                  </a:cubicBezTo>
                  <a:cubicBezTo>
                    <a:pt x="2853620" y="2134800"/>
                    <a:pt x="2859946" y="2134800"/>
                    <a:pt x="2866271" y="2134800"/>
                  </a:cubicBezTo>
                  <a:cubicBezTo>
                    <a:pt x="2874177" y="2134800"/>
                    <a:pt x="2880503" y="2131998"/>
                    <a:pt x="2888409" y="2131998"/>
                  </a:cubicBezTo>
                  <a:cubicBezTo>
                    <a:pt x="2894734" y="2130597"/>
                    <a:pt x="2902641" y="2130597"/>
                    <a:pt x="2908966" y="2129196"/>
                  </a:cubicBezTo>
                  <a:cubicBezTo>
                    <a:pt x="2923198" y="2126394"/>
                    <a:pt x="2935848" y="2123592"/>
                    <a:pt x="2950080" y="2122191"/>
                  </a:cubicBezTo>
                  <a:cubicBezTo>
                    <a:pt x="2959567" y="2074558"/>
                    <a:pt x="2957986" y="2018520"/>
                    <a:pt x="2957986" y="1961081"/>
                  </a:cubicBezTo>
                  <a:close/>
                </a:path>
              </a:pathLst>
            </a:custGeom>
            <a:blipFill>
              <a:blip r:embed="rId4"/>
              <a:stretch>
                <a:fillRect l="-6453" t="-2" r="-6483" b="-57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053034" y="6511540"/>
            <a:ext cx="4796565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14 III FamGKG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29694" y="3239559"/>
            <a:ext cx="5278041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49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Angelegenheiten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5499"/>
              </a:lnSpc>
            </a:pPr>
            <a:r>
              <a:rPr lang="en-US" sz="49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der freiwilligen</a:t>
            </a:r>
            <a:r>
              <a:rPr lang="en-US" sz="4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5499"/>
              </a:lnSpc>
            </a:pPr>
            <a:r>
              <a:rPr lang="en-US" sz="49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Gerichtsbarkeit</a:t>
            </a:r>
          </a:p>
        </p:txBody>
      </p:sp>
      <p:sp>
        <p:nvSpPr>
          <p:cNvPr id="16" name="Freeform 16"/>
          <p:cNvSpPr/>
          <p:nvPr/>
        </p:nvSpPr>
        <p:spPr>
          <a:xfrm rot="5400000">
            <a:off x="12906420" y="5677025"/>
            <a:ext cx="993966" cy="598864"/>
          </a:xfrm>
          <a:custGeom>
            <a:avLst/>
            <a:gdLst/>
            <a:ahLst/>
            <a:cxnLst/>
            <a:rect l="l" t="t" r="r" b="b"/>
            <a:pathLst>
              <a:path w="993966" h="598864">
                <a:moveTo>
                  <a:pt x="0" y="0"/>
                </a:moveTo>
                <a:lnTo>
                  <a:pt x="993966" y="0"/>
                </a:lnTo>
                <a:lnTo>
                  <a:pt x="993966" y="598864"/>
                </a:lnTo>
                <a:lnTo>
                  <a:pt x="0" y="598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20815" y="3520451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329" r="-2532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Freeform 7"/>
          <p:cNvSpPr/>
          <p:nvPr/>
        </p:nvSpPr>
        <p:spPr>
          <a:xfrm>
            <a:off x="13408973" y="5826696"/>
            <a:ext cx="3850327" cy="3431604"/>
          </a:xfrm>
          <a:custGeom>
            <a:avLst/>
            <a:gdLst/>
            <a:ahLst/>
            <a:cxnLst/>
            <a:rect l="l" t="t" r="r" b="b"/>
            <a:pathLst>
              <a:path w="3850327" h="3431604">
                <a:moveTo>
                  <a:pt x="0" y="0"/>
                </a:moveTo>
                <a:lnTo>
                  <a:pt x="3850327" y="0"/>
                </a:lnTo>
                <a:lnTo>
                  <a:pt x="3850327" y="3431604"/>
                </a:lnTo>
                <a:lnTo>
                  <a:pt x="0" y="3431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577801" y="2910818"/>
            <a:ext cx="4131697" cy="2426433"/>
          </a:xfrm>
          <a:custGeom>
            <a:avLst/>
            <a:gdLst/>
            <a:ahLst/>
            <a:cxnLst/>
            <a:rect l="l" t="t" r="r" b="b"/>
            <a:pathLst>
              <a:path w="4131697" h="2426433">
                <a:moveTo>
                  <a:pt x="0" y="0"/>
                </a:moveTo>
                <a:lnTo>
                  <a:pt x="4131696" y="0"/>
                </a:lnTo>
                <a:lnTo>
                  <a:pt x="4131696" y="2426433"/>
                </a:lnTo>
                <a:lnTo>
                  <a:pt x="0" y="2426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028700" y="6071072"/>
            <a:ext cx="3711160" cy="3163764"/>
          </a:xfrm>
          <a:custGeom>
            <a:avLst/>
            <a:gdLst/>
            <a:ahLst/>
            <a:cxnLst/>
            <a:rect l="l" t="t" r="r" b="b"/>
            <a:pathLst>
              <a:path w="3711160" h="3163764">
                <a:moveTo>
                  <a:pt x="0" y="0"/>
                </a:moveTo>
                <a:lnTo>
                  <a:pt x="3711160" y="0"/>
                </a:lnTo>
                <a:lnTo>
                  <a:pt x="3711160" y="3163764"/>
                </a:lnTo>
                <a:lnTo>
                  <a:pt x="0" y="3163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12995838" y="3250449"/>
            <a:ext cx="2513774" cy="2513774"/>
          </a:xfrm>
          <a:custGeom>
            <a:avLst/>
            <a:gdLst/>
            <a:ahLst/>
            <a:cxnLst/>
            <a:rect l="l" t="t" r="r" b="b"/>
            <a:pathLst>
              <a:path w="2513774" h="2513774">
                <a:moveTo>
                  <a:pt x="0" y="0"/>
                </a:moveTo>
                <a:lnTo>
                  <a:pt x="2513774" y="0"/>
                </a:lnTo>
                <a:lnTo>
                  <a:pt x="2513774" y="2513774"/>
                </a:lnTo>
                <a:lnTo>
                  <a:pt x="0" y="2513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6168889" y="1128186"/>
            <a:ext cx="6175511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Auslagenvorschuss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51303" y="5668973"/>
            <a:ext cx="4109372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§ 16 FamGKG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02123" y="2355515"/>
            <a:ext cx="1691014" cy="89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Zeuge</a:t>
            </a:r>
          </a:p>
        </p:txBody>
      </p:sp>
      <p:sp>
        <p:nvSpPr>
          <p:cNvPr id="14" name="AutoShape 14"/>
          <p:cNvSpPr/>
          <p:nvPr/>
        </p:nvSpPr>
        <p:spPr>
          <a:xfrm>
            <a:off x="5978630" y="4507336"/>
            <a:ext cx="839735" cy="345463"/>
          </a:xfrm>
          <a:prstGeom prst="line">
            <a:avLst/>
          </a:prstGeom>
          <a:ln w="95250" cap="flat">
            <a:solidFill>
              <a:srgbClr val="BCE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5" name="AutoShape 15"/>
          <p:cNvSpPr/>
          <p:nvPr/>
        </p:nvSpPr>
        <p:spPr>
          <a:xfrm flipV="1">
            <a:off x="4973844" y="7072402"/>
            <a:ext cx="1679535" cy="580552"/>
          </a:xfrm>
          <a:prstGeom prst="line">
            <a:avLst/>
          </a:prstGeom>
          <a:ln w="95250" cap="flat">
            <a:solidFill>
              <a:srgbClr val="C5F24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6" name="AutoShape 16"/>
          <p:cNvSpPr/>
          <p:nvPr/>
        </p:nvSpPr>
        <p:spPr>
          <a:xfrm flipV="1">
            <a:off x="11442095" y="4870404"/>
            <a:ext cx="1384075" cy="98466"/>
          </a:xfrm>
          <a:prstGeom prst="line">
            <a:avLst/>
          </a:prstGeom>
          <a:ln w="95250" cap="flat">
            <a:solidFill>
              <a:srgbClr val="BCE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7" name="AutoShape 17"/>
          <p:cNvSpPr/>
          <p:nvPr/>
        </p:nvSpPr>
        <p:spPr>
          <a:xfrm>
            <a:off x="11437335" y="7517552"/>
            <a:ext cx="1664788" cy="355300"/>
          </a:xfrm>
          <a:prstGeom prst="line">
            <a:avLst/>
          </a:prstGeom>
          <a:ln w="95250" cap="flat">
            <a:solidFill>
              <a:srgbClr val="BCEE7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148297"/>
            <a:chOff x="0" y="0"/>
            <a:chExt cx="2514545" cy="1779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4545" cy="177901"/>
            </a:xfrm>
            <a:custGeom>
              <a:avLst/>
              <a:gdLst/>
              <a:ahLst/>
              <a:cxnLst/>
              <a:rect l="l" t="t" r="r" b="b"/>
              <a:pathLst>
                <a:path w="2514545" h="177901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66930"/>
                  </a:lnTo>
                  <a:cubicBezTo>
                    <a:pt x="2514545" y="172989"/>
                    <a:pt x="2509633" y="177901"/>
                    <a:pt x="2503574" y="177901"/>
                  </a:cubicBezTo>
                  <a:lnTo>
                    <a:pt x="10971" y="177901"/>
                  </a:lnTo>
                  <a:cubicBezTo>
                    <a:pt x="4912" y="177901"/>
                    <a:pt x="0" y="172989"/>
                    <a:pt x="0" y="166930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480043" b="-4800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88534" y="2535300"/>
            <a:ext cx="12370766" cy="6723000"/>
            <a:chOff x="0" y="0"/>
            <a:chExt cx="1916555" cy="10415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6555" cy="1041569"/>
            </a:xfrm>
            <a:custGeom>
              <a:avLst/>
              <a:gdLst/>
              <a:ahLst/>
              <a:cxnLst/>
              <a:rect l="l" t="t" r="r" b="b"/>
              <a:pathLst>
                <a:path w="1916555" h="1041569">
                  <a:moveTo>
                    <a:pt x="0" y="0"/>
                  </a:moveTo>
                  <a:lnTo>
                    <a:pt x="1916555" y="0"/>
                  </a:lnTo>
                  <a:lnTo>
                    <a:pt x="1916555" y="1041569"/>
                  </a:lnTo>
                  <a:lnTo>
                    <a:pt x="0" y="1041569"/>
                  </a:lnTo>
                  <a:close/>
                </a:path>
              </a:pathLst>
            </a:custGeom>
            <a:blipFill>
              <a:blip r:embed="rId4"/>
              <a:stretch>
                <a:fillRect l="-6077" t="-41675" r="-12034" b="-312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962071"/>
            <a:ext cx="4137356" cy="6686636"/>
          </a:xfrm>
          <a:custGeom>
            <a:avLst/>
            <a:gdLst/>
            <a:ahLst/>
            <a:cxnLst/>
            <a:rect l="l" t="t" r="r" b="b"/>
            <a:pathLst>
              <a:path w="4137356" h="6686636">
                <a:moveTo>
                  <a:pt x="0" y="0"/>
                </a:moveTo>
                <a:lnTo>
                  <a:pt x="4137356" y="0"/>
                </a:lnTo>
                <a:lnTo>
                  <a:pt x="4137356" y="6686636"/>
                </a:lnTo>
                <a:lnTo>
                  <a:pt x="0" y="6686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6850373" y="1128186"/>
            <a:ext cx="503682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Kostenhaftung</a:t>
            </a:r>
            <a:endParaRPr lang="en-US" sz="49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59856" y="3248024"/>
            <a:ext cx="4796409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Antragsschuldner</a:t>
            </a:r>
            <a:r>
              <a:rPr lang="en-US" sz="3499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59856" y="4566475"/>
            <a:ext cx="5407210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Übernahmschuldner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51664" y="3282950"/>
            <a:ext cx="6556760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Vollstreckungsschuldner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68014" y="4556125"/>
            <a:ext cx="6440410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Entscheidungsschuldner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59856" y="5839650"/>
            <a:ext cx="8281512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Kostenschuldner Kraft Gesetzes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81186" y="7112825"/>
            <a:ext cx="10578114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Schuldner für bestimmte sonstige Auslagen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Benutzerdefiniert</PresentationFormat>
  <Paragraphs>159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Playwrite US Modern</vt:lpstr>
      <vt:lpstr>Calibri</vt:lpstr>
      <vt:lpstr>Archivo Black</vt:lpstr>
      <vt:lpstr>Pompiere</vt:lpstr>
      <vt:lpstr>Canva Sans Bold</vt:lpstr>
      <vt:lpstr>Arial</vt:lpstr>
      <vt:lpstr>Canva Sans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Fam_Kosten</dc:title>
  <cp:lastModifiedBy>Dittrich, Katja</cp:lastModifiedBy>
  <cp:revision>6</cp:revision>
  <dcterms:created xsi:type="dcterms:W3CDTF">2006-08-16T00:00:00Z</dcterms:created>
  <dcterms:modified xsi:type="dcterms:W3CDTF">2025-06-19T09:30:55Z</dcterms:modified>
  <dc:identifier>DAGlQSAYu64</dc:identifier>
</cp:coreProperties>
</file>