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A12</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06955" y="1913759"/>
            <a:ext cx="11378089" cy="104974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a) Wer ist in einem Antragsverfahren immer Beteiligter? Nennen Sie die gesetzliche Bestimmung! </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84203" y="3076568"/>
            <a:ext cx="4156353" cy="61168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Antragsteller (§ 7 I FamFG) </a:t>
            </a:r>
            <a:endParaRPr lang="de-DE" sz="2400" dirty="0">
              <a:solidFill>
                <a:schemeClr val="tx1"/>
              </a:solidFill>
            </a:endParaRP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564274" y="4159055"/>
            <a:ext cx="10416129" cy="892012"/>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b) Wird jeder, der Angehört wird automatisch zum Beteiligten eines Verfahrens? Nennen Sie die gesetzliche Bestimmung! Bestimmungen!</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2595826" y="5277191"/>
            <a:ext cx="3176512" cy="60320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nein (§ 7 VI FamFG) </a:t>
            </a:r>
            <a:endParaRPr lang="de-DE" sz="2400" dirty="0">
              <a:solidFill>
                <a:schemeClr val="tx1"/>
              </a:solidFill>
            </a:endParaRPr>
          </a:p>
        </p:txBody>
      </p:sp>
    </p:spTree>
    <p:extLst>
      <p:ext uri="{BB962C8B-B14F-4D97-AF65-F5344CB8AC3E}">
        <p14:creationId xmlns:p14="http://schemas.microsoft.com/office/powerpoint/2010/main" val="451043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A12</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2047703" y="1206742"/>
            <a:ext cx="9022552" cy="104974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c) Wer ist Muss-Beteiligter? Nennen Sie die gesetzliche Bestimmung! </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881383" y="2299205"/>
            <a:ext cx="9022552" cy="142200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als Beteiligte sind hinzuzuziehen (§ 7 II FamFG): </a:t>
            </a:r>
          </a:p>
          <a:p>
            <a:pPr lvl="0"/>
            <a:r>
              <a:rPr lang="de-DE" sz="2000">
                <a:solidFill>
                  <a:schemeClr val="tx1"/>
                </a:solidFill>
              </a:rPr>
              <a:t>diejenigen, deren Recht durch das Verfahren unmittelbar betroffen wird </a:t>
            </a:r>
          </a:p>
          <a:p>
            <a:r>
              <a:rPr lang="de-DE" sz="2000">
                <a:solidFill>
                  <a:schemeClr val="tx1"/>
                </a:solidFill>
              </a:rPr>
              <a:t>diejenigen, die auf Grund dieses oder eines anderen Gesetzes von Amts wegen oder auf Antrag zu beteiligen sind </a:t>
            </a:r>
            <a:endParaRPr lang="de-DE" sz="2000" dirty="0">
              <a:solidFill>
                <a:schemeClr val="tx1"/>
              </a:solidFill>
            </a:endParaRP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564274" y="3861291"/>
            <a:ext cx="9022553" cy="892012"/>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d) Wer ist Kann-Beteiligter? Nennen Sie die gesetzliche Bestimmung! </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1550911" y="4889164"/>
            <a:ext cx="8647318" cy="178515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das Gericht kann von Amts wegen oder auf Antrag weitere Personen als Beteiligte hinzuziehen, soweit dies in diesem oder einem anderen Gesetz vorgesehen ist (§ 7 III FamFG)</a:t>
            </a:r>
          </a:p>
          <a:p>
            <a:r>
              <a:rPr lang="de-DE" sz="2000">
                <a:solidFill>
                  <a:schemeClr val="tx1"/>
                </a:solidFill>
              </a:rPr>
              <a:t>Kann-Beteiligte sind von der Einleitung des Verfahrens zu benachrichtigen und über ihr Antragsrecht zu belehren</a:t>
            </a:r>
            <a:endParaRPr lang="de-DE" sz="2000" dirty="0">
              <a:solidFill>
                <a:schemeClr val="tx1"/>
              </a:solidFill>
            </a:endParaRPr>
          </a:p>
        </p:txBody>
      </p:sp>
    </p:spTree>
    <p:extLst>
      <p:ext uri="{BB962C8B-B14F-4D97-AF65-F5344CB8AC3E}">
        <p14:creationId xmlns:p14="http://schemas.microsoft.com/office/powerpoint/2010/main" val="489800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A12</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1175677" y="1944258"/>
            <a:ext cx="6083864" cy="1049747"/>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e) Erklären Sie die Beteiligung kraft Antrags!</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172562" y="3356728"/>
            <a:ext cx="9022552" cy="1422005"/>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das JA wird nur auf Antrag beteiligt, es kann entscheiden, ob es lediglich im Rahmen ihrer Anhörung am Verfahren teilnehmen oder darüber hinaus auch eine aktive Rolle im Verfahren wahrnehmen möchte </a:t>
            </a:r>
            <a:endParaRPr lang="de-DE" sz="2000" dirty="0">
              <a:solidFill>
                <a:schemeClr val="tx1"/>
              </a:solidFill>
            </a:endParaRPr>
          </a:p>
        </p:txBody>
      </p:sp>
    </p:spTree>
    <p:extLst>
      <p:ext uri="{BB962C8B-B14F-4D97-AF65-F5344CB8AC3E}">
        <p14:creationId xmlns:p14="http://schemas.microsoft.com/office/powerpoint/2010/main" val="313947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Breitbild</PresentationFormat>
  <Paragraphs>28</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14</cp:revision>
  <dcterms:created xsi:type="dcterms:W3CDTF">2025-01-06T11:40:08Z</dcterms:created>
  <dcterms:modified xsi:type="dcterms:W3CDTF">2025-01-15T11:35:23Z</dcterms:modified>
</cp:coreProperties>
</file>