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6858000" cy="9144000"/>
  <p:embeddedFontLst>
    <p:embeddedFont>
      <p:font typeface="Canva Sans" panose="020B0604020202020204" charset="0"/>
      <p:regular r:id="rId7"/>
    </p:embeddedFont>
    <p:embeddedFont>
      <p:font typeface="Canva Sans Bold" panose="020B0604020202020204" charset="0"/>
      <p:regular r:id="rId8"/>
      <p:bold r:id="rId9"/>
    </p:embeddedFont>
    <p:embeddedFont>
      <p:font typeface="Pompiere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46" d="100"/>
          <a:sy n="46" d="100"/>
        </p:scale>
        <p:origin x="53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ja Dittrich" userId="7fd2e0e7fd3099c6" providerId="LiveId" clId="{1C36089E-5857-214B-B5C5-05CCC3A76083}"/>
    <pc:docChg chg="modSld">
      <pc:chgData name="Katja Dittrich" userId="7fd2e0e7fd3099c6" providerId="LiveId" clId="{1C36089E-5857-214B-B5C5-05CCC3A76083}" dt="2025-01-08T14:17:46.531" v="1" actId="14100"/>
      <pc:docMkLst>
        <pc:docMk/>
      </pc:docMkLst>
      <pc:sldChg chg="modSp mod">
        <pc:chgData name="Katja Dittrich" userId="7fd2e0e7fd3099c6" providerId="LiveId" clId="{1C36089E-5857-214B-B5C5-05CCC3A76083}" dt="2025-01-08T14:17:46.531" v="1" actId="14100"/>
        <pc:sldMkLst>
          <pc:docMk/>
          <pc:sldMk cId="0" sldId="256"/>
        </pc:sldMkLst>
        <pc:spChg chg="mod">
          <ac:chgData name="Katja Dittrich" userId="7fd2e0e7fd3099c6" providerId="LiveId" clId="{1C36089E-5857-214B-B5C5-05CCC3A76083}" dt="2025-01-08T14:17:32.035" v="0" actId="14100"/>
          <ac:spMkLst>
            <pc:docMk/>
            <pc:sldMk cId="0" sldId="256"/>
            <ac:spMk id="9" creationId="{00000000-0000-0000-0000-000000000000}"/>
          </ac:spMkLst>
        </pc:spChg>
        <pc:spChg chg="mod">
          <ac:chgData name="Katja Dittrich" userId="7fd2e0e7fd3099c6" providerId="LiveId" clId="{1C36089E-5857-214B-B5C5-05CCC3A76083}" dt="2025-01-08T14:17:46.531" v="1" actId="14100"/>
          <ac:spMkLst>
            <pc:docMk/>
            <pc:sldMk cId="0" sldId="256"/>
            <ac:spMk id="1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2.png"/><Relationship Id="rId7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14663881" y="-558188"/>
            <a:ext cx="3491568" cy="4114800"/>
            <a:chOff x="0" y="0"/>
            <a:chExt cx="4655424" cy="548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55424" cy="5486400"/>
            </a:xfrm>
            <a:custGeom>
              <a:avLst/>
              <a:gdLst/>
              <a:ahLst/>
              <a:cxnLst/>
              <a:rect l="l" t="t" r="r" b="b"/>
              <a:pathLst>
                <a:path w="4655424" h="5486400">
                  <a:moveTo>
                    <a:pt x="0" y="0"/>
                  </a:moveTo>
                  <a:lnTo>
                    <a:pt x="4655424" y="0"/>
                  </a:lnTo>
                  <a:lnTo>
                    <a:pt x="4655424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650479" y="1122252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0"/>
                </a:lnTo>
                <a:lnTo>
                  <a:pt x="0" y="753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650479" y="2863334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1"/>
                </a:lnTo>
                <a:lnTo>
                  <a:pt x="0" y="7539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>
            <a:off x="655390" y="4677847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0"/>
                </a:lnTo>
                <a:lnTo>
                  <a:pt x="0" y="753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>
            <a:off x="650479" y="6454259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1"/>
                </a:lnTo>
                <a:lnTo>
                  <a:pt x="0" y="7539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TextBox 9"/>
          <p:cNvSpPr txBox="1"/>
          <p:nvPr/>
        </p:nvSpPr>
        <p:spPr>
          <a:xfrm>
            <a:off x="15453903" y="1174639"/>
            <a:ext cx="1925129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B8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08968" y="1171376"/>
            <a:ext cx="239837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6" action="ppaction://hlinksldjump"/>
              </a:rPr>
              <a:t>a)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08968" y="2959307"/>
            <a:ext cx="249287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7" action="ppaction://hlinksldjump"/>
              </a:rPr>
              <a:t>b)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08967" y="4773819"/>
            <a:ext cx="249287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8" action="ppaction://hlinksldjump"/>
              </a:rPr>
              <a:t>c)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99145" y="6550232"/>
            <a:ext cx="249287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9" action="ppaction://hlinksldjump"/>
              </a:rPr>
              <a:t>d)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65479" y="956287"/>
            <a:ext cx="12539844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 und B haben am 17.03.1987 geheiratet. Am 07.08.2018 geht der Antrag auf Ehe-scheidung von A beim zuständigen Gericht ein. Sie wird B am 17.08.2018 zugestellt. Berechnen Sie die Ehezeit!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765479" y="2473532"/>
            <a:ext cx="12662960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C und D haben am 04.11.2004 geheiratet. Am 30.05.2018 geht der Antrag auf Ehescheidung von C beim zuständigen Gericht ein. Sie wird D mit Aufgabe zur Post gemäß § 184 II ZPO in Polen zugestellt. Der Brief wird am 22.06.2018 abgesandt. Berechnen Sie die Ehezeit!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65479" y="4511882"/>
            <a:ext cx="15918701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 und F haben am 01.02.2015 geheiratet. Am 31.05.2018 geht der Antrag auf Ehe-scheidung von E beim zuständigen Gericht ein. Sie wird F öffentlich zugestellt. Der Aushang wird am 14.06.2018 an die Gerichtstafel gehangen. Berechnen Sie die Ehezeit!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765479" y="6026357"/>
            <a:ext cx="15918701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 und H haben am 09.10.1979 geheiratet. Am 03.01.2018 geht der Antrag auf Ehe-scheidung von G beim zuständigen Gericht ein. Am 15.01.2018 geht die Gegenantragsschrift von H ein. Beide Antragsschriften werden zugestellt, die Scheidungsantragschrift am 02.02.2018 und die Gegenantragsschrift am 31.01.2018. Berechnen Sie die Ehezeit!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B5a)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57704" y="604739"/>
            <a:ext cx="13510281" cy="1771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79"/>
              </a:lnSpc>
            </a:pPr>
            <a:r>
              <a:rPr lang="en-US" sz="38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 und B haben am 17.03.1987 geheiratet. Am 07.08.2018 geht der Antrag auf Ehe-scheidung von A beim zuständigen Gericht ein. Sie wird B am 17.08.2018 zugestellt. Berechnen Sie die Ehezeit!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57704" y="4289425"/>
            <a:ext cx="2817465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01.03.1987 -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42164" y="4289425"/>
            <a:ext cx="2360116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31.07.2018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B5b)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30129" y="552504"/>
            <a:ext cx="13765432" cy="1735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C und D haben am 04.11.2004 geheiratet. Am 30.05.2018 geht der Antrag auf Ehescheidung von C beim zuständigen Gericht ein. Sie wird D mit Aufgabe zur Post gemäß § 184 II ZPO in Polen zugestellt. Der Brief wird am 22.06.2018 abgesandt. Berechnen Sie die Ehezeit!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530129" y="4137221"/>
            <a:ext cx="15002835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01.11.2004 -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304640" y="4137221"/>
            <a:ext cx="8963884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30.06.2018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530129" y="5621854"/>
            <a:ext cx="12129127" cy="173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(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Anmerkung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: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Gemäß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§ 184 II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ZPO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gilt das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Schriftstück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zwei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Wochen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nach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Aufgabe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Post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als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zugestellt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B5c)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60460" y="653469"/>
            <a:ext cx="13598840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 und F haben am 01.02.2015 geheiratet. Am 31.05.2018 geht der Antrag auf Ehescheidung von E beim zuständigen Gericht ein. Sie wird F öffentlich zugestellt. Der Aushang wird am 14.06.2018 an die Gerichtstafel gehangen. Berechnen Sie die Ehezeit!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60460" y="3771164"/>
            <a:ext cx="5340050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01.02.2015 -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60460" y="5235207"/>
            <a:ext cx="11024993" cy="2625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(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Anmerkung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: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Gemäß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§ 188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ZPO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gilt das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Schriftstück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als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zugestellt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wenn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seit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dem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Aushang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Benachrichtigung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Monat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vergangen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ist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.)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643883" y="3771164"/>
            <a:ext cx="5000234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30.06.2018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2585776"/>
            <a:chOff x="0" y="0"/>
            <a:chExt cx="2208528" cy="40060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400604"/>
            </a:xfrm>
            <a:custGeom>
              <a:avLst/>
              <a:gdLst/>
              <a:ahLst/>
              <a:cxnLst/>
              <a:rect l="l" t="t" r="r" b="b"/>
              <a:pathLst>
                <a:path w="2208528" h="400604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388113"/>
                  </a:lnTo>
                  <a:cubicBezTo>
                    <a:pt x="2208528" y="395012"/>
                    <a:pt x="2202936" y="400604"/>
                    <a:pt x="2196037" y="400604"/>
                  </a:cubicBezTo>
                  <a:lnTo>
                    <a:pt x="12491" y="400604"/>
                  </a:lnTo>
                  <a:cubicBezTo>
                    <a:pt x="5592" y="400604"/>
                    <a:pt x="0" y="395012"/>
                    <a:pt x="0" y="388113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133996" b="-133996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B5d)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50953" y="609518"/>
            <a:ext cx="13723784" cy="2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  <a:spcBef>
                <a:spcPct val="0"/>
              </a:spcBef>
            </a:pPr>
            <a:r>
              <a:rPr lang="en-US" sz="33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 und H haben am 09.10.1979 geheiratet. Am 03.01.2018 geht der Antrag auf Ehe-scheidung von G beim zuständigen Gericht ein. Am 15.01.2018 geht die Gegenantragsschrift von H ein. Beide Antrags-schriften werden zugestellt, die Scheidungsantragschrift am 02.02.2018 und die Gegenantragsschrift am 31.01.2018. Berechnen Sie die Ehezeit!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550953" y="3809446"/>
            <a:ext cx="2727871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01.10.1979 -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407916" y="3809446"/>
            <a:ext cx="2306241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31.12.2017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550953" y="5482671"/>
            <a:ext cx="11350081" cy="2625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(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Anmerkung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: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Stellen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beide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Eheleute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jeweils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Antrag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auf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Ehescheidung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so gilt für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Berechnung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erste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Zustellung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als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maßgebend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</Words>
  <Application>Microsoft Office PowerPoint</Application>
  <PresentationFormat>Benutzerdefiniert</PresentationFormat>
  <Paragraphs>28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Pompiere</vt:lpstr>
      <vt:lpstr>Calibri</vt:lpstr>
      <vt:lpstr>Canva Sans Bold</vt:lpstr>
      <vt:lpstr>Arial</vt:lpstr>
      <vt:lpstr>Canva Sans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B8</dc:title>
  <cp:lastModifiedBy>Schulz, André</cp:lastModifiedBy>
  <cp:revision>2</cp:revision>
  <cp:lastPrinted>2025-01-08T14:17:41Z</cp:lastPrinted>
  <dcterms:created xsi:type="dcterms:W3CDTF">2006-08-16T00:00:00Z</dcterms:created>
  <dcterms:modified xsi:type="dcterms:W3CDTF">2025-11-25T10:26:42Z</dcterms:modified>
  <dc:identifier>DAGbJs7JDvc</dc:identifier>
</cp:coreProperties>
</file>