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19" r:id="rId3"/>
    <p:sldId id="320" r:id="rId4"/>
    <p:sldId id="32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387FD-5DA7-4CEE-B8C1-33E9931C9F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Erbausschlagung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5AB6D9-02D7-4B81-A958-8549464989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1238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Erbausschlagung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/>
              <a:t>Zuständigkeiten:</a:t>
            </a:r>
          </a:p>
          <a:p>
            <a:pPr marL="0" indent="0">
              <a:buNone/>
            </a:pPr>
            <a:r>
              <a:rPr lang="de-DE" b="1" dirty="0"/>
              <a:t>     </a:t>
            </a:r>
            <a:r>
              <a:rPr lang="de-DE" dirty="0"/>
              <a:t>Örtlich: §§343 S.1, 344 (7) </a:t>
            </a:r>
            <a:r>
              <a:rPr lang="de-DE" dirty="0" err="1"/>
              <a:t>FamFG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   sachlich: Das Amtsgericht, § 23a Abs. 1, S. 1 Nr. 2, Abs. 2 Nr. 2 GVG</a:t>
            </a:r>
          </a:p>
          <a:p>
            <a:pPr marL="0" indent="0">
              <a:buNone/>
            </a:pPr>
            <a:r>
              <a:rPr lang="de-DE" dirty="0"/>
              <a:t>     funktionell: § 3 Nr. 2c RPflG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oder öffentlich (§1945 BGB)</a:t>
            </a:r>
          </a:p>
          <a:p>
            <a:pPr marL="0" indent="0">
              <a:buNone/>
            </a:pPr>
            <a:r>
              <a:rPr lang="de-DE" dirty="0"/>
              <a:t>     ein Notar setzt eine entsprechende notarielle Erklärung auf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58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Erbausschlagung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Wenn ein Mensch stirbt, gehen dessen positives Vermögen, aber auch seine Schulden auf die Erben über, d.h. die Erben treten mit allen Rechten und Pflichten in dessen Rechtsposition ein.</a:t>
            </a:r>
          </a:p>
          <a:p>
            <a:r>
              <a:rPr lang="de-DE" dirty="0"/>
              <a:t>Stellt sich heraus, dass mehr Schulden als Vermögen vorhanden, ist es von Vorteil die Erbschaft auszuschlagen.</a:t>
            </a:r>
          </a:p>
          <a:p>
            <a:r>
              <a:rPr lang="de-DE" dirty="0"/>
              <a:t>Ausschlagungsfrist: 6 Wochen nach Kenntnis des Erbfalls (§1944 BGB), jedoch nur dann, wenn die Erbschaft noch nicht angenommen wurde. Bei im Ausland </a:t>
            </a:r>
            <a:r>
              <a:rPr lang="de-DE" dirty="0" err="1"/>
              <a:t>aufenthältlichen</a:t>
            </a:r>
            <a:r>
              <a:rPr lang="de-DE" dirty="0"/>
              <a:t> potentiellen Erben:6 Monate, möglich bei Konsulat oder Botschaft (§ 1944 Abs.3 BGB).</a:t>
            </a:r>
          </a:p>
          <a:p>
            <a:r>
              <a:rPr lang="de-DE" dirty="0"/>
              <a:t>Das Erbe kann nicht teilweise angenommen werden oder ausgeschlagen werden (§ 1950 BGB). Die Ausschlagung kann auch nicht wieder zurückgenommen werden!</a:t>
            </a:r>
          </a:p>
          <a:p>
            <a:r>
              <a:rPr lang="de-DE" dirty="0"/>
              <a:t>Schlagen Erben der 1. Ordnung das Erbe aus, so informiert das Nachlassgericht die nachfolgenden Erben (§ 1953 Abs. 3 BGB). Mit dieser Benachrichtigung beginnt die Ausschlagungsfrist von neuem.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2990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Erbausschlagung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Wurde die Ausschlagungsfrist versäumt, so gibt es die Möglichkeit der Anfechtung binnen weiteren 6 Wochen (§ 1954 BGB), ansonsten gilt das Erbe als angenommen</a:t>
            </a:r>
          </a:p>
          <a:p>
            <a:r>
              <a:rPr lang="de-DE" dirty="0"/>
              <a:t>Sie erfolgt gegenüber dem Nachlassgericht in Form einer Erklärung (siehe</a:t>
            </a:r>
          </a:p>
          <a:p>
            <a:pPr marL="0" indent="0">
              <a:buNone/>
            </a:pPr>
            <a:r>
              <a:rPr lang="de-DE" dirty="0"/>
              <a:t>     hierzu  § 1945 BGB) </a:t>
            </a:r>
          </a:p>
          <a:p>
            <a:r>
              <a:rPr lang="de-DE" dirty="0"/>
              <a:t>Geht die Erbschaft in Folge der Ausschlagung eines Elternteils auf ein oder mehrere minderjährige Kinder über, müssen beide Elternteile, die die elterliche Sorge besitzen gemeinsam für das/die Kind/er ausschlagen. Bei Alleinerziehenden mit alleiniger elterlicher Sorge nur sie selbst.</a:t>
            </a:r>
          </a:p>
          <a:p>
            <a:r>
              <a:rPr lang="de-DE" dirty="0"/>
              <a:t>Der Rechtspfleger ist für die Gebührenberechnung zuständig, gem. KV-Nr. 21201 </a:t>
            </a:r>
            <a:r>
              <a:rPr lang="de-DE" dirty="0" err="1"/>
              <a:t>GNotKG</a:t>
            </a:r>
            <a:r>
              <a:rPr lang="de-DE" dirty="0"/>
              <a:t>  0,5 des Nachlasswertes, mindestens 30,- €.</a:t>
            </a:r>
          </a:p>
        </p:txBody>
      </p:sp>
    </p:spTree>
    <p:extLst>
      <p:ext uri="{BB962C8B-B14F-4D97-AF65-F5344CB8AC3E}">
        <p14:creationId xmlns:p14="http://schemas.microsoft.com/office/powerpoint/2010/main" val="20766002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343</Words>
  <Application>Microsoft Office PowerPoint</Application>
  <PresentationFormat>Breitbild</PresentationFormat>
  <Paragraphs>23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Facette</vt:lpstr>
      <vt:lpstr>Erbausschlagung</vt:lpstr>
      <vt:lpstr>Die Erbausschlagung</vt:lpstr>
      <vt:lpstr>Die Erbausschlagung</vt:lpstr>
      <vt:lpstr>Die Erbausschlagung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Erbausschlagung</dc:title>
  <dc:creator>Neuendorf-Schulz, Simone</dc:creator>
  <cp:lastModifiedBy>Neuendorf-Schulz, Simone</cp:lastModifiedBy>
  <cp:revision>1</cp:revision>
  <dcterms:created xsi:type="dcterms:W3CDTF">2024-11-27T08:41:52Z</dcterms:created>
  <dcterms:modified xsi:type="dcterms:W3CDTF">2024-11-27T08:43:32Z</dcterms:modified>
</cp:coreProperties>
</file>