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5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2EA761-82BC-4AFF-8D3C-BC58C314B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Änderung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714B91D-1E3B-45CE-BB75-2E1BD9F85B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 eines Testament oder eines </a:t>
            </a:r>
            <a:r>
              <a:rPr lang="de-DE" dirty="0" err="1"/>
              <a:t>ERbvertrages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6654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Was passiert, wenn man seine Meinung ändert? Ist man an sein eigenes Testament gebunden?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0019" y="2715419"/>
            <a:ext cx="4572000" cy="277177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567543" y="6294664"/>
            <a:ext cx="10038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Quelle: </a:t>
            </a:r>
            <a:r>
              <a:rPr lang="de-DE" sz="800" dirty="0" err="1"/>
              <a:t>SmartLaw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2160713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Widerruf eines Testaments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 bereits errichtetes Testament kann durch ein neu errichtetes Testament widerrufen werden, §§ 2254, 2258 BGB</a:t>
            </a:r>
          </a:p>
          <a:p>
            <a:r>
              <a:rPr lang="de-DE" dirty="0"/>
              <a:t>Ein Testament kann durch Vernichtung oder Veränderung</a:t>
            </a:r>
          </a:p>
          <a:p>
            <a:pPr marL="0" indent="0">
              <a:buNone/>
            </a:pPr>
            <a:r>
              <a:rPr lang="de-DE" dirty="0"/>
              <a:t>     widerrufen werden, § 2255 BGB</a:t>
            </a:r>
          </a:p>
          <a:p>
            <a:r>
              <a:rPr lang="de-DE" dirty="0"/>
              <a:t>Ein amtlich verwahrtes Testament kann durch Herausgabe aus der amtlichen Verwahrung widerrufen werden:</a:t>
            </a:r>
          </a:p>
          <a:p>
            <a:r>
              <a:rPr lang="de-DE" dirty="0"/>
              <a:t>1. ein notarielles Testament wird ungültig § 2256 Abs. 1 BGB</a:t>
            </a:r>
          </a:p>
          <a:p>
            <a:r>
              <a:rPr lang="de-DE" dirty="0"/>
              <a:t>2. ein handgeschriebenes Testament behält seine Gültigkeit, § 2256 Abs. 3 BGB</a:t>
            </a:r>
          </a:p>
          <a:p>
            <a:r>
              <a:rPr lang="de-DE" dirty="0"/>
              <a:t>Wichtig, aber nicht zwingend für die Herausgabe ist der Hinterlegungsschein und der Personalausweis des Testators</a:t>
            </a:r>
          </a:p>
        </p:txBody>
      </p:sp>
    </p:spTree>
    <p:extLst>
      <p:ext uri="{BB962C8B-B14F-4D97-AF65-F5344CB8AC3E}">
        <p14:creationId xmlns:p14="http://schemas.microsoft.com/office/powerpoint/2010/main" val="2044978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Widerruf eines gemeinschaftlichen Testaments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0019" y="2715419"/>
            <a:ext cx="4572000" cy="2771775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 flipH="1">
            <a:off x="1338941" y="5644990"/>
            <a:ext cx="29473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" dirty="0"/>
              <a:t>Quelle: </a:t>
            </a:r>
            <a:r>
              <a:rPr lang="de-DE" sz="800" dirty="0" err="1"/>
              <a:t>SmartLaw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847358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Widerruf eines gemeinschaftlichen Testaments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Gemäß § 2272 BGB kann ein gemeinschaftliches oder Berliner Testament nur von beiden Ehepartnern aus der amtlichen Verwahrung genommen werden (beide Hinterlegungsscheine und Personalausweise müssen vorgelegt werden!)</a:t>
            </a:r>
          </a:p>
          <a:p>
            <a:r>
              <a:rPr lang="de-DE" dirty="0"/>
              <a:t>Wie beim Einzeltestament gelten auch hier die Regelungen zum eigenhändigen und notariellen Testament</a:t>
            </a:r>
          </a:p>
        </p:txBody>
      </p:sp>
    </p:spTree>
    <p:extLst>
      <p:ext uri="{BB962C8B-B14F-4D97-AF65-F5344CB8AC3E}">
        <p14:creationId xmlns:p14="http://schemas.microsoft.com/office/powerpoint/2010/main" val="31501064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173</Words>
  <Application>Microsoft Office PowerPoint</Application>
  <PresentationFormat>Breitbild</PresentationFormat>
  <Paragraphs>19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Facette</vt:lpstr>
      <vt:lpstr>Änderung </vt:lpstr>
      <vt:lpstr>Was passiert, wenn man seine Meinung ändert? Ist man an sein eigenes Testament gebunden?</vt:lpstr>
      <vt:lpstr>Widerruf eines Testaments</vt:lpstr>
      <vt:lpstr>Widerruf eines gemeinschaftlichen Testaments</vt:lpstr>
      <vt:lpstr>Widerruf eines gemeinschaftlichen Testaments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Änderung </dc:title>
  <dc:creator>Neuendorf-Schulz, Simone</dc:creator>
  <cp:lastModifiedBy>Neuendorf-Schulz, Simone</cp:lastModifiedBy>
  <cp:revision>1</cp:revision>
  <dcterms:created xsi:type="dcterms:W3CDTF">2024-11-18T07:28:44Z</dcterms:created>
  <dcterms:modified xsi:type="dcterms:W3CDTF">2024-11-18T07:31:48Z</dcterms:modified>
</cp:coreProperties>
</file>