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372643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19.900,00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1.146,00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4034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546,00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8925150" y="39071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1.221,00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439377" y="39071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1.047,00€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Gefaltete Ecke 30"/>
          <p:cNvSpPr/>
          <p:nvPr/>
        </p:nvSpPr>
        <p:spPr>
          <a:xfrm>
            <a:off x="10089260" y="647123"/>
            <a:ext cx="1490808" cy="149429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für 5500€=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546€</a:t>
            </a:r>
          </a:p>
          <a:p>
            <a:pPr algn="ctr"/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 rot="21054758">
            <a:off x="8452497" y="746102"/>
            <a:ext cx="1490808" cy="149429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für 14400€=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972€</a:t>
            </a:r>
          </a:p>
          <a:p>
            <a:pPr algn="ctr"/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1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25,00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1.022,00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1/5		=244,20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777,80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42423" y="2944538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777,80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4/5		= 976,80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rgbClr val="FF0000"/>
                </a:solidFill>
              </a:rPr>
              <a:t>Bereits </a:t>
            </a:r>
            <a:r>
              <a:rPr lang="de-DE" u="sng" dirty="0" smtClean="0">
                <a:solidFill>
                  <a:srgbClr val="FF0000"/>
                </a:solidFill>
              </a:rPr>
              <a:t>gezahlt von Beklagten:</a:t>
            </a:r>
            <a:endParaRPr lang="de-DE" u="sng" dirty="0">
              <a:solidFill>
                <a:srgbClr val="FF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= 174,00 EUR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777,80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1047€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802,80€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5862776" y="5160937"/>
            <a:ext cx="1677149" cy="1483566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1047€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244,20€=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802,80€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10446994" y="502672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bsolute 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8553596" y="2842926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efaltete Ecke 36"/>
          <p:cNvSpPr/>
          <p:nvPr/>
        </p:nvSpPr>
        <p:spPr>
          <a:xfrm>
            <a:off x="7949802" y="4425193"/>
            <a:ext cx="2087314" cy="2180959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174€ der Kostenvorschuss nach der Widerklage.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1146 €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-972 € = 174 €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40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2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279448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4/5 und der Kläger mit 1/5 als 	Entscheidungsschuldner.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</a:t>
            </a:r>
            <a:r>
              <a:rPr lang="de-DE" dirty="0" smtClean="0"/>
              <a:t>geleisteter 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7.890,00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7671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797,00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672€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25,00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672,00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20%                        =  159,40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512,60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512,60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80%                       = 637,60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512,60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672,00€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512,60€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5862776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672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159,40=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512,60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9591521" y="4924301"/>
            <a:ext cx="1678457" cy="1510649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gibt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weitere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durch die Kl.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2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7616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80% und der Kläger mit 20%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15.890,00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9019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Pauschale für Videokonferenz</a:t>
            </a: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1.024,00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1.024,00€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569584" y="4661513"/>
            <a:ext cx="755162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059341" y="47538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088451" y="4752002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0329438" y="4769689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0,00€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4" grpId="0" animBg="1"/>
      <p:bldP spid="35" grpId="0" animBg="1"/>
      <p:bldP spid="40" grpId="0" animBg="1"/>
      <p:bldP spid="41" grpId="0" animBg="1"/>
      <p:bldP spid="42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52,00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972,00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           =  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100%                    = 1.024,00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1024,00€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1024€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446994" y="502672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bsolute 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52€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2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Beklagte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940</Words>
  <Application>Microsoft Office PowerPoint</Application>
  <PresentationFormat>Breitbild</PresentationFormat>
  <Paragraphs>287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39</cp:revision>
  <dcterms:created xsi:type="dcterms:W3CDTF">2023-07-24T07:26:55Z</dcterms:created>
  <dcterms:modified xsi:type="dcterms:W3CDTF">2023-12-04T14:17:59Z</dcterms:modified>
</cp:coreProperties>
</file>