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466730" y="1755457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a) Welche Paragrafen sind für die familiengerichtliche Genehmigungen für die Eltern und für den Vormund maßgeblich?</a:t>
            </a:r>
            <a:endParaRPr lang="de-DE" sz="20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2986435" y="3470084"/>
            <a:ext cx="7152034" cy="12691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Eltern - § 1643 BGB, Vormund - § 1799 BGB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67BD238-D16F-4571-90C2-927F77ED5E76}"/>
              </a:ext>
            </a:extLst>
          </p:cNvPr>
          <p:cNvSpPr/>
          <p:nvPr/>
        </p:nvSpPr>
        <p:spPr>
          <a:xfrm>
            <a:off x="210860" y="561915"/>
            <a:ext cx="5216840" cy="92922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/>
              <a:t>familiengerichtliche Genehmigung</a:t>
            </a: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979694" y="886446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b) Nennen Sie fünf Beispiele für eine familiengerichtliche Genehmigung. Gehen Sie auch darauf ein, für wen diese Norm gilt!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90530" y="2282413"/>
            <a:ext cx="9504584" cy="39732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Genehmigung einer anderen Anlegung von Geld = Vormund (§ 1848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bei Verfügung über Rechte und Wertpapiere = Vormund (§ 1849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für Rechtsgeschäfte über Grundstück und Schiffe = Eltern und Vormund (§ 1850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für erbrechtliche Rechtsgeschäfte = Eltern und Vormund (§ 1851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für handels- und gesellschaftsrechtliche Rechtsgeschäfte = Eltern und Vormund (§ 1852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bei Verträgen über wiederkehrende Leistungen = Eltern und Vormund (§ 1853 BGB)</a:t>
            </a:r>
          </a:p>
          <a:p>
            <a:r>
              <a:rPr lang="de-DE" sz="2000" dirty="0">
                <a:solidFill>
                  <a:schemeClr val="tx1"/>
                </a:solidFill>
              </a:rPr>
              <a:t>Genehmigung für sonstige Rechtsgeschäfte = Eltern und Vormund (§ 1854 BGB)</a:t>
            </a:r>
            <a:endParaRPr lang="de-DE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0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979694" y="886446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bg1"/>
                </a:solidFill>
              </a:rPr>
              <a:t>c) Welches Rechtsmittel ist gegen einen Beschluss über eine familiengerichtliche Genehmigung gegeben? Gehen Sie auch auf die Fristen ein! 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90530" y="2282413"/>
            <a:ext cx="9504584" cy="17670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Beschwerde (§ 58 I FamFG), 2 Wochen ab schriftlicher Bekanntgabe des Genehmigungsbeschlusses an die Beteiligten (§ 63 II Nr. 2, III 1 FamFG)</a:t>
            </a:r>
          </a:p>
          <a:p>
            <a:r>
              <a:rPr lang="de-DE" sz="2000">
                <a:solidFill>
                  <a:schemeClr val="tx1"/>
                </a:solidFill>
              </a:rPr>
              <a:t>fehlt es an einer wirksamen Bekanntgabe, beginnt die Beschwerdefrist fünf Monate nach Erlass der Genehmigung (§ 63 III 2 FamFG)</a:t>
            </a:r>
            <a:endParaRPr lang="de-DE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130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972950" y="1347049"/>
            <a:ext cx="3853563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d) Wer ist funktionell zuständig?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5507787" y="2616241"/>
            <a:ext cx="2576670" cy="9687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Rechtspfleger</a:t>
            </a:r>
            <a:endParaRPr lang="de-DE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11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994209" y="1794787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e) Welche Besonderheit besteht bei Kindern, die das 14. Lebensjahr vollendet haben?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90530" y="3672114"/>
            <a:ext cx="9504584" cy="1030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verfahrensfähig – kann Anträge und Beschwerden einlegen (§§ 9 I Nr. 3, 60, 164 FamFG)</a:t>
            </a:r>
            <a:endParaRPr lang="de-DE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45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9838900" y="197385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D25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994209" y="1794787"/>
            <a:ext cx="7911548" cy="1269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f) Welche Besonderheit gibt es bei der Bekanntgabe bei einem Genehmigungsbeschluss?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90530" y="3672114"/>
            <a:ext cx="9504584" cy="1030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ein Beschluss, der die Genehmigung eines Rechtsgeschäfts zum Gegenstand hat, ist auch demjenigen, für den das Rechtsgeschäft genehmigt wird, bekannt zu geben </a:t>
            </a:r>
          </a:p>
          <a:p>
            <a:r>
              <a:rPr lang="de-DE" sz="2000" dirty="0">
                <a:solidFill>
                  <a:schemeClr val="tx1"/>
                </a:solidFill>
              </a:rPr>
              <a:t>(§ 41 III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 </a:t>
            </a:r>
            <a:endParaRPr lang="de-DE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081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Breitbild</PresentationFormat>
  <Paragraphs>51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2025-01-06T11:40:08Z</dcterms:created>
  <dcterms:modified xsi:type="dcterms:W3CDTF">2025-03-05T11:55:49Z</dcterms:modified>
</cp:coreProperties>
</file>