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23" r:id="rId2"/>
    <p:sldId id="322" r:id="rId3"/>
    <p:sldId id="324" r:id="rId4"/>
    <p:sldId id="325"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1" autoAdjust="0"/>
    <p:restoredTop sz="94660"/>
  </p:normalViewPr>
  <p:slideViewPr>
    <p:cSldViewPr snapToGrid="0">
      <p:cViewPr varScale="1">
        <p:scale>
          <a:sx n="55" d="100"/>
          <a:sy n="55" d="100"/>
        </p:scale>
        <p:origin x="114" y="6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de-DE"/>
              <a:t>Mastertitelformat bearbeiten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de-DE"/>
              <a:t>Mastertitelformat bearbeiten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de-DE"/>
              <a:t>Mastertitelformat bearbeiten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42A54C80-263E-416B-A8E0-580EDEADCBDC}" type="datetimeFigureOut">
              <a:rPr lang="en-US" dirty="0"/>
              <a:t>11/27/2024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11/27/2024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11/27/2024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FF5C9C-9A98-4627-AA96-9A3394D11BC1}"/>
              </a:ext>
            </a:extLst>
          </p:cNvPr>
          <p:cNvSpPr>
            <a:spLocks noGrp="1"/>
          </p:cNvSpPr>
          <p:nvPr>
            <p:ph type="ctrTitle"/>
          </p:nvPr>
        </p:nvSpPr>
        <p:spPr>
          <a:xfrm>
            <a:off x="1507067" y="2404534"/>
            <a:ext cx="7689687" cy="1646302"/>
          </a:xfrm>
        </p:spPr>
        <p:txBody>
          <a:bodyPr/>
          <a:lstStyle/>
          <a:p>
            <a:r>
              <a:rPr lang="de-DE" sz="3200" dirty="0"/>
              <a:t>Nachlasssicherung/Nachlasspflegschaft/Nachlassverwalter</a:t>
            </a:r>
          </a:p>
        </p:txBody>
      </p:sp>
      <p:sp>
        <p:nvSpPr>
          <p:cNvPr id="3" name="Untertitel 2">
            <a:extLst>
              <a:ext uri="{FF2B5EF4-FFF2-40B4-BE49-F238E27FC236}">
                <a16:creationId xmlns:a16="http://schemas.microsoft.com/office/drawing/2014/main" id="{2E752CA9-2799-41FA-89AE-E1F84EFEDF5F}"/>
              </a:ext>
            </a:extLst>
          </p:cNvPr>
          <p:cNvSpPr>
            <a:spLocks noGrp="1"/>
          </p:cNvSpPr>
          <p:nvPr>
            <p:ph type="subTitle" idx="1"/>
          </p:nvPr>
        </p:nvSpPr>
        <p:spPr/>
        <p:txBody>
          <a:bodyPr/>
          <a:lstStyle/>
          <a:p>
            <a:endParaRPr lang="de-DE"/>
          </a:p>
        </p:txBody>
      </p:sp>
    </p:spTree>
    <p:extLst>
      <p:ext uri="{BB962C8B-B14F-4D97-AF65-F5344CB8AC3E}">
        <p14:creationId xmlns:p14="http://schemas.microsoft.com/office/powerpoint/2010/main" val="1786415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Die Nachlasssicherung</a:t>
            </a:r>
          </a:p>
        </p:txBody>
      </p:sp>
      <p:sp>
        <p:nvSpPr>
          <p:cNvPr id="3" name="Inhaltsplatzhalter 2"/>
          <p:cNvSpPr>
            <a:spLocks noGrp="1"/>
          </p:cNvSpPr>
          <p:nvPr>
            <p:ph idx="1"/>
          </p:nvPr>
        </p:nvSpPr>
        <p:spPr/>
        <p:txBody>
          <a:bodyPr/>
          <a:lstStyle/>
          <a:p>
            <a:r>
              <a:rPr lang="de-DE" dirty="0"/>
              <a:t>Gemäß § 1960 BGB hat das Nachlassgericht bis zur Annahme der Erbschaft oder bei unbekannten Erben, soweit das Bedürfnis besteht, für die Sicherung des Nachlasses zu sorgen.</a:t>
            </a:r>
          </a:p>
          <a:p>
            <a:r>
              <a:rPr lang="de-DE" dirty="0"/>
              <a:t>Zuständig ist gem. § 344 Abs. 4 </a:t>
            </a:r>
            <a:r>
              <a:rPr lang="de-DE" dirty="0" err="1"/>
              <a:t>FamFG</a:t>
            </a:r>
            <a:r>
              <a:rPr lang="de-DE" dirty="0"/>
              <a:t>, das Gericht, in dessen Bezirk das Bedürfnis für die Sicherung besteht</a:t>
            </a:r>
          </a:p>
          <a:p>
            <a:r>
              <a:rPr lang="de-DE" dirty="0"/>
              <a:t>Maßnahmen sind die Anlegung von Siegeln, die Hinterlegung von Geldbeträgen und Kostbarkeiten (Hinterlegungsstelle), Aufnahme eines Nachlassverzeichnisses, Ermittlungen zum Nachlassbestand, Sperrung von Konten und evtl. Anordnung des Verkaufs von verderblichen Waren veranlassen.</a:t>
            </a:r>
          </a:p>
          <a:p>
            <a:r>
              <a:rPr lang="de-DE" dirty="0"/>
              <a:t>Das Nachlassgericht kann hierzu von Amts wegen einen Nachlasspfleger(§1960 BGB) bestellen. </a:t>
            </a:r>
          </a:p>
        </p:txBody>
      </p:sp>
    </p:spTree>
    <p:extLst>
      <p:ext uri="{BB962C8B-B14F-4D97-AF65-F5344CB8AC3E}">
        <p14:creationId xmlns:p14="http://schemas.microsoft.com/office/powerpoint/2010/main" val="909518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Die Nachlasspflegschaft</a:t>
            </a:r>
          </a:p>
        </p:txBody>
      </p:sp>
      <p:sp>
        <p:nvSpPr>
          <p:cNvPr id="3" name="Inhaltsplatzhalter 2"/>
          <p:cNvSpPr>
            <a:spLocks noGrp="1"/>
          </p:cNvSpPr>
          <p:nvPr>
            <p:ph idx="1"/>
          </p:nvPr>
        </p:nvSpPr>
        <p:spPr/>
        <p:txBody>
          <a:bodyPr>
            <a:normAutofit fontScale="92500" lnSpcReduction="20000"/>
          </a:bodyPr>
          <a:lstStyle/>
          <a:p>
            <a:r>
              <a:rPr lang="de-DE" dirty="0"/>
              <a:t>Eine Nachlasspflegschaft kann also von Amts wegen, aber auch auf Antrag (§ 1961 BGB) eingeleitet werden.</a:t>
            </a:r>
          </a:p>
          <a:p>
            <a:r>
              <a:rPr lang="de-DE" dirty="0"/>
              <a:t>Z.B.: Auf Antrag eines Nachlassgläubigers</a:t>
            </a:r>
          </a:p>
          <a:p>
            <a:r>
              <a:rPr lang="de-DE" dirty="0"/>
              <a:t>Ein Nachlasspfleger wird durch Beschluss bestellt, eine Bestellungsurkunde wird zur Legitimation erstellt, Aufgabenkreis ist die Verwaltung und Sicherung des Nachlasses </a:t>
            </a:r>
          </a:p>
          <a:p>
            <a:r>
              <a:rPr lang="de-DE" dirty="0"/>
              <a:t>Der Nachlasspfleger übernimmt die Ermittlung der Erben und die Erstellung eines Nachlassverzeichnisses</a:t>
            </a:r>
          </a:p>
          <a:p>
            <a:r>
              <a:rPr lang="de-DE" dirty="0"/>
              <a:t>Gesetzlicher Vertreter der unbekannten Erben</a:t>
            </a:r>
          </a:p>
          <a:p>
            <a:r>
              <a:rPr lang="de-DE" dirty="0"/>
              <a:t>Verwaltung des Nachlasses, z.B. lässt ein Nachlasspfleger bei einer leerstehenden Immobilie die Schlösser austauschen, wenn diese nach dem Tod des Erblassers nicht mehr bewohnt wird oder meldet das Auto ab</a:t>
            </a:r>
          </a:p>
          <a:p>
            <a:r>
              <a:rPr lang="de-DE" dirty="0"/>
              <a:t>Die Nachlasspflegschaft endet mit der Erteilung des Erbscheins für den/die ermittelten Erben </a:t>
            </a:r>
          </a:p>
          <a:p>
            <a:endParaRPr lang="de-DE" dirty="0"/>
          </a:p>
        </p:txBody>
      </p:sp>
    </p:spTree>
    <p:extLst>
      <p:ext uri="{BB962C8B-B14F-4D97-AF65-F5344CB8AC3E}">
        <p14:creationId xmlns:p14="http://schemas.microsoft.com/office/powerpoint/2010/main" val="362307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Die Nachlassverwaltung</a:t>
            </a:r>
          </a:p>
        </p:txBody>
      </p:sp>
      <p:sp>
        <p:nvSpPr>
          <p:cNvPr id="3" name="Inhaltsplatzhalter 2"/>
          <p:cNvSpPr>
            <a:spLocks noGrp="1"/>
          </p:cNvSpPr>
          <p:nvPr>
            <p:ph idx="1"/>
          </p:nvPr>
        </p:nvSpPr>
        <p:spPr/>
        <p:txBody>
          <a:bodyPr/>
          <a:lstStyle/>
          <a:p>
            <a:r>
              <a:rPr lang="de-DE" dirty="0"/>
              <a:t>Die Nachlassverwaltung (§1975 BGB) wird auf Antrag der Erben (§ 1981 BGB) oder der Gläubiger vom Nachlassgericht auf einen Anwalt oder Notar angeordnet</a:t>
            </a:r>
          </a:p>
          <a:p>
            <a:r>
              <a:rPr lang="de-DE" dirty="0"/>
              <a:t>Mit der Anordnung verliert der/die Erbe/n die Befugnis das Erbe zu verwalten(§ 1984 BGB)</a:t>
            </a:r>
          </a:p>
          <a:p>
            <a:r>
              <a:rPr lang="de-DE" dirty="0"/>
              <a:t>Dient der Ordnung und Verteilung des Nachlasses (Evtl. muss eine Firma weitergeführt werden), bei Schulden des Erblassers kann eine Nachlassinsolvenz beantragt werden</a:t>
            </a:r>
          </a:p>
          <a:p>
            <a:r>
              <a:rPr lang="de-DE" dirty="0"/>
              <a:t>Es wird ein Nachlassverzeichnis erstellt</a:t>
            </a:r>
          </a:p>
          <a:p>
            <a:pPr marL="0" indent="0">
              <a:buNone/>
            </a:pPr>
            <a:endParaRPr lang="de-DE" dirty="0"/>
          </a:p>
          <a:p>
            <a:endParaRPr lang="de-DE" dirty="0"/>
          </a:p>
        </p:txBody>
      </p:sp>
    </p:spTree>
    <p:extLst>
      <p:ext uri="{BB962C8B-B14F-4D97-AF65-F5344CB8AC3E}">
        <p14:creationId xmlns:p14="http://schemas.microsoft.com/office/powerpoint/2010/main" val="829997141"/>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308</Words>
  <Application>Microsoft Office PowerPoint</Application>
  <PresentationFormat>Breitbild</PresentationFormat>
  <Paragraphs>19</Paragraphs>
  <Slides>4</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4</vt:i4>
      </vt:variant>
    </vt:vector>
  </HeadingPairs>
  <TitlesOfParts>
    <vt:vector size="8" baseType="lpstr">
      <vt:lpstr>Arial</vt:lpstr>
      <vt:lpstr>Trebuchet MS</vt:lpstr>
      <vt:lpstr>Wingdings 3</vt:lpstr>
      <vt:lpstr>Facette</vt:lpstr>
      <vt:lpstr>Nachlasssicherung/Nachlasspflegschaft/Nachlassverwalter</vt:lpstr>
      <vt:lpstr>Die Nachlasssicherung</vt:lpstr>
      <vt:lpstr>Die Nachlasspflegschaft</vt:lpstr>
      <vt:lpstr>Die Nachlassverwaltung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Nachlasssicherung/Nachlasspflegschaft/Nachlassverwalter</dc:title>
  <dc:creator>Neuendorf-Schulz, Simone</dc:creator>
  <cp:lastModifiedBy>Neuendorf-Schulz, Simone</cp:lastModifiedBy>
  <cp:revision>1</cp:revision>
  <dcterms:created xsi:type="dcterms:W3CDTF">2024-11-27T08:43:40Z</dcterms:created>
  <dcterms:modified xsi:type="dcterms:W3CDTF">2024-11-27T08:46:33Z</dcterms:modified>
</cp:coreProperties>
</file>