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35825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4034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814033" y="389206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1.617,00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216338" y="389793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59734" y="3198989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0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11.588,00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885,00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885,00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885,00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885,00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885,00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885,00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c) Der </a:t>
            </a:r>
            <a:r>
              <a:rPr lang="de-DE" dirty="0"/>
              <a:t>von dem Kläger, als Antragsschuldner gem. § 22 I S.1 GKG, geleisteter Vorschuss ist </a:t>
            </a:r>
            <a:r>
              <a:rPr lang="de-DE" dirty="0" smtClean="0"/>
              <a:t>auf </a:t>
            </a:r>
            <a:r>
              <a:rPr lang="de-DE" dirty="0"/>
              <a:t>die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zu </a:t>
            </a:r>
            <a:r>
              <a:rPr lang="de-DE" dirty="0"/>
              <a:t>Kosten der Beklagten, im Rahmen der restlichen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verrechnen.</a:t>
            </a:r>
          </a:p>
          <a:p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Es </a:t>
            </a:r>
            <a:r>
              <a:rPr lang="de-DE" dirty="0"/>
              <a:t>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 smtClean="0"/>
              <a:t>Restforderung.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08702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59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145,00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303716" y="3413991"/>
            <a:ext cx="2019180" cy="21670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1/6		= 269,50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702,50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42423" y="2944538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972,00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1347,50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</a:t>
            </a:r>
            <a:r>
              <a:rPr lang="de-DE" u="sng" dirty="0" smtClean="0">
                <a:solidFill>
                  <a:srgbClr val="FF0000"/>
                </a:solidFill>
              </a:rPr>
              <a:t>gezahlt von Beklagten:</a:t>
            </a:r>
            <a:endParaRPr lang="de-DE" u="sng" dirty="0">
              <a:solidFill>
                <a:srgbClr val="FF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= 500,00 EUR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702,50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2839426" y="508021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4815985" y="5184327"/>
            <a:ext cx="1677149" cy="1483566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1617€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269,50€=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1347,50€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10220695" y="5309752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Rechteckige Legende 46"/>
          <p:cNvSpPr/>
          <p:nvPr/>
        </p:nvSpPr>
        <p:spPr>
          <a:xfrm>
            <a:off x="9211624" y="446816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7947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Kläger und Beklagte als Entscheidungsschuldner.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289576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</a:t>
            </a:r>
            <a:r>
              <a:rPr lang="de-DE" dirty="0" smtClean="0"/>
              <a:t>von dem </a:t>
            </a:r>
            <a:r>
              <a:rPr lang="de-DE" dirty="0"/>
              <a:t>Beklagten erfordert</a:t>
            </a:r>
            <a:r>
              <a:rPr lang="de-DE" dirty="0" smtClean="0"/>
              <a:t>. Für den Restbetrag von 145 EUR trägt 	der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Kläger die </a:t>
            </a:r>
            <a:r>
              <a:rPr lang="de-DE" dirty="0" err="1" smtClean="0"/>
              <a:t>Mithaft</a:t>
            </a:r>
            <a:r>
              <a:rPr lang="de-DE" dirty="0" smtClean="0"/>
              <a:t> voll.</a:t>
            </a:r>
            <a:endParaRPr lang="de-DE" dirty="0"/>
          </a:p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33241" y="3874950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09764" y="383668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39241" y="3908332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752,00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5985" y="383668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2435" y="3819296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Anrechnung MV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464017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136,00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730" y="384593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357,00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17315" y="462770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533241" y="4696503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636205" y="4562758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35376" y="6089990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60754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1.809,00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815986" y="464518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533241" y="3235629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567484" y="3207932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Antrag auf Erlass eines MB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867247" y="324165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873306" y="318981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832388" y="316594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259734" y="3198989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0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616231" y="5310689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533241" y="5445947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937241" y="5421208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788,00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8832388" y="537468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788,00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10259734" y="535990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788,00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262378" y="55783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1722€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9918918" y="558576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1281,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5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226236" y="3027847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 smtClean="0"/>
                <a:t>197</a:t>
              </a:r>
              <a:r>
                <a:rPr lang="de-DE" dirty="0" smtClean="0"/>
                <a:t>,50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946242" y="3429000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798,00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u. </a:t>
            </a:r>
            <a:r>
              <a:rPr lang="de-DE" dirty="0" err="1" smtClean="0"/>
              <a:t>Widerbekl</a:t>
            </a:r>
            <a:r>
              <a:rPr lang="de-DE" dirty="0" smtClean="0"/>
              <a:t>. mit               50% =  904,50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Summe/Rest: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106,50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u. </a:t>
            </a:r>
            <a:r>
              <a:rPr lang="de-DE" dirty="0" err="1" smtClean="0"/>
              <a:t>Widerkl</a:t>
            </a:r>
            <a:r>
              <a:rPr lang="de-DE" dirty="0" smtClean="0"/>
              <a:t>. mit       50%          = 904,50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707,00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1722,00€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66058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817,50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209375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1722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904,50=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817,50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9000397" y="3712612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092016" y="27687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1281,00€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Gefaltete Ecke 46"/>
          <p:cNvSpPr/>
          <p:nvPr/>
        </p:nvSpPr>
        <p:spPr>
          <a:xfrm>
            <a:off x="5722623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Beklagter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1281</a:t>
            </a:r>
            <a:endParaRPr lang="de-DE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904,50=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,50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>
          <a:xfrm flipH="1" flipV="1">
            <a:off x="5287569" y="3103243"/>
            <a:ext cx="2361448" cy="23809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efaltete Ecke 47"/>
          <p:cNvSpPr/>
          <p:nvPr/>
        </p:nvSpPr>
        <p:spPr>
          <a:xfrm>
            <a:off x="7401416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376,50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Rechteckige Legende 49"/>
          <p:cNvSpPr/>
          <p:nvPr/>
        </p:nvSpPr>
        <p:spPr>
          <a:xfrm>
            <a:off x="2518272" y="3612706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  <p:bldP spid="41" grpId="0" animBg="1"/>
      <p:bldP spid="46" grpId="0" animBg="1"/>
      <p:bldP spid="40" grpId="0" animBg="1"/>
      <p:bldP spid="47" grpId="0" animBg="1"/>
      <p:bldP spid="48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50% und der Kläger mit 50%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1575,00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1.582,00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623890" y="3921711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618778" y="3903089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148749" y="390308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164047" y="3922480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260938" y="3907141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34" grpId="0" animBg="1"/>
      <p:bldP spid="35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/>
                <a:t>7</a:t>
              </a:r>
              <a:r>
                <a:rPr lang="de-DE" dirty="0" smtClean="0"/>
                <a:t>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1.575,00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1.575,00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1.582,00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1.575,00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9452558" y="526288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9211624" y="4468169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721110" y="5169652"/>
            <a:ext cx="6015037" cy="1508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>
                <a:solidFill>
                  <a:schemeClr val="tx1"/>
                </a:solidFill>
              </a:rPr>
              <a:t>Verm.: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Die Zustellungen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</a:t>
            </a:r>
            <a:r>
              <a:rPr lang="de-DE" sz="2000" dirty="0">
                <a:solidFill>
                  <a:schemeClr val="tx1"/>
                </a:solidFill>
              </a:rPr>
              <a:t>x</a:t>
            </a:r>
            <a:r>
              <a:rPr lang="de-DE" sz="2000" dirty="0" smtClean="0">
                <a:solidFill>
                  <a:schemeClr val="tx1"/>
                </a:solidFill>
              </a:rPr>
              <a:t>x und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bleiben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gem. § 21 I GKG außer Ansatz.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Datum, Name, Dienstbezeichnung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9" name="Ovale Legende 18"/>
          <p:cNvSpPr/>
          <p:nvPr/>
        </p:nvSpPr>
        <p:spPr>
          <a:xfrm>
            <a:off x="1338999" y="5081144"/>
            <a:ext cx="2914650" cy="1688522"/>
          </a:xfrm>
          <a:prstGeom prst="wedgeEllipseCallout">
            <a:avLst>
              <a:gd name="adj1" fmla="val 65834"/>
              <a:gd name="adj2" fmla="val 155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Sie müssen einen Vermerk bezüglich der Zustellungen machen!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Breitbild</PresentationFormat>
  <Paragraphs>379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58</cp:revision>
  <dcterms:created xsi:type="dcterms:W3CDTF">2023-07-24T07:26:55Z</dcterms:created>
  <dcterms:modified xsi:type="dcterms:W3CDTF">2024-05-27T11:24:54Z</dcterms:modified>
</cp:coreProperties>
</file>