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26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733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Ü017z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11276" y="3153581"/>
            <a:ext cx="867776" cy="3206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1211/1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22.500,00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076127" y="3153581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411,00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411,00 €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5540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0,00 €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609328" y="4674748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46342" y="4674748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411,00</a:t>
            </a:r>
            <a:endParaRPr lang="de-DE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22" grpId="0" animBg="1"/>
      <p:bldP spid="36" grpId="0" animBg="1"/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ieren 32"/>
          <p:cNvGrpSpPr/>
          <p:nvPr/>
        </p:nvGrpSpPr>
        <p:grpSpPr>
          <a:xfrm>
            <a:off x="6322895" y="3196596"/>
            <a:ext cx="5288637" cy="421672"/>
            <a:chOff x="1262113" y="6361812"/>
            <a:chExt cx="5150791" cy="421672"/>
          </a:xfrm>
        </p:grpSpPr>
        <p:sp>
          <p:nvSpPr>
            <p:cNvPr id="34" name="Rechteck 33"/>
            <p:cNvSpPr/>
            <p:nvPr/>
          </p:nvSpPr>
          <p:spPr>
            <a:xfrm>
              <a:off x="1262113" y="6361812"/>
              <a:ext cx="4599903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Zuviel: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120,00 EUR</a:t>
              </a:r>
              <a:endParaRPr lang="de-DE" dirty="0"/>
            </a:p>
          </p:txBody>
        </p:sp>
      </p:grp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   1383,00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81227" y="1749483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100%                      =  411,00 EUR</a:t>
            </a:r>
            <a:endParaRPr lang="de-DE" dirty="0"/>
          </a:p>
        </p:txBody>
      </p: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017z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81226" y="3162538"/>
            <a:ext cx="5351487" cy="429560"/>
            <a:chOff x="899534" y="4830623"/>
            <a:chExt cx="5072175" cy="429560"/>
          </a:xfrm>
        </p:grpSpPr>
        <p:sp>
          <p:nvSpPr>
            <p:cNvPr id="42" name="Rechteck 41"/>
            <p:cNvSpPr/>
            <p:nvPr/>
          </p:nvSpPr>
          <p:spPr>
            <a:xfrm>
              <a:off x="899534" y="4830623"/>
              <a:ext cx="442174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r>
                <a:rPr lang="de-DE" dirty="0" smtClean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972,00 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		= 0,00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120 ,00 EUR</a:t>
            </a:r>
            <a:endParaRPr lang="de-DE" dirty="0"/>
          </a:p>
        </p:txBody>
      </p:sp>
      <p:grpSp>
        <p:nvGrpSpPr>
          <p:cNvPr id="48" name="Gruppieren 47"/>
          <p:cNvGrpSpPr/>
          <p:nvPr/>
        </p:nvGrpSpPr>
        <p:grpSpPr>
          <a:xfrm>
            <a:off x="984086" y="3480014"/>
            <a:ext cx="4422861" cy="1333856"/>
            <a:chOff x="5513542" y="4835496"/>
            <a:chExt cx="4422861" cy="1333856"/>
          </a:xfrm>
        </p:grpSpPr>
        <p:sp>
          <p:nvSpPr>
            <p:cNvPr id="50" name="Gleichschenkliges Dreieck 49"/>
            <p:cNvSpPr/>
            <p:nvPr/>
          </p:nvSpPr>
          <p:spPr>
            <a:xfrm rot="3292108">
              <a:off x="9009167" y="4836297"/>
              <a:ext cx="928038" cy="926435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9" name="Rechteck 48"/>
            <p:cNvSpPr/>
            <p:nvPr/>
          </p:nvSpPr>
          <p:spPr>
            <a:xfrm>
              <a:off x="5513542" y="5191987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1" name="Gruppieren 50"/>
          <p:cNvGrpSpPr/>
          <p:nvPr/>
        </p:nvGrpSpPr>
        <p:grpSpPr>
          <a:xfrm>
            <a:off x="6297104" y="3475454"/>
            <a:ext cx="4422861" cy="1333856"/>
            <a:chOff x="5513542" y="4835496"/>
            <a:chExt cx="4422861" cy="1333856"/>
          </a:xfrm>
        </p:grpSpPr>
        <p:sp>
          <p:nvSpPr>
            <p:cNvPr id="52" name="Gleichschenkliges Dreieck 51"/>
            <p:cNvSpPr/>
            <p:nvPr/>
          </p:nvSpPr>
          <p:spPr>
            <a:xfrm rot="3292108">
              <a:off x="9009167" y="4836297"/>
              <a:ext cx="928038" cy="926435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3" name="Rechteck 52"/>
            <p:cNvSpPr/>
            <p:nvPr/>
          </p:nvSpPr>
          <p:spPr>
            <a:xfrm>
              <a:off x="5513542" y="5191987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Bekl.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3" grpId="0" animBg="1"/>
      <p:bldP spid="15" grpId="0" animBg="1"/>
      <p:bldP spid="22" grpId="0" animBg="1"/>
      <p:bldP spid="24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</a:t>
            </a:r>
            <a:r>
              <a:rPr lang="de-DE" smtClean="0"/>
              <a:t>3 </a:t>
            </a:r>
            <a:r>
              <a:rPr lang="de-DE" dirty="0"/>
              <a:t>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4" y="3462956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</a:t>
            </a:r>
            <a:r>
              <a:rPr lang="de-DE"/>
              <a:t>§ </a:t>
            </a:r>
            <a:r>
              <a:rPr lang="de-DE" smtClean="0"/>
              <a:t>22 I </a:t>
            </a:r>
            <a:r>
              <a:rPr lang="de-DE" dirty="0"/>
              <a:t>GKG </a:t>
            </a:r>
            <a:r>
              <a:rPr lang="de-DE" dirty="0" smtClean="0"/>
              <a:t>der Kläger als </a:t>
            </a:r>
            <a:r>
              <a:rPr lang="de-DE" dirty="0" err="1" smtClean="0"/>
              <a:t>Antragsstellerschuldner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3" y="4212696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c) Die </a:t>
            </a:r>
            <a:r>
              <a:rPr lang="de-DE" dirty="0"/>
              <a:t>verbleibende </a:t>
            </a:r>
            <a:r>
              <a:rPr lang="de-DE" dirty="0" smtClean="0"/>
              <a:t>Überzahlungen werden </a:t>
            </a:r>
            <a:r>
              <a:rPr lang="de-DE" dirty="0"/>
              <a:t>gem.  § 29 Abs. 3 + 4 S.1 </a:t>
            </a:r>
            <a:r>
              <a:rPr lang="de-DE" dirty="0" err="1"/>
              <a:t>KostVfg</a:t>
            </a:r>
            <a:r>
              <a:rPr lang="de-DE" dirty="0"/>
              <a:t> über </a:t>
            </a:r>
            <a:r>
              <a:rPr lang="de-DE" dirty="0" smtClean="0"/>
              <a:t>den		 </a:t>
            </a:r>
          </a:p>
          <a:p>
            <a:r>
              <a:rPr lang="de-DE" dirty="0"/>
              <a:t> </a:t>
            </a:r>
            <a:r>
              <a:rPr lang="de-DE" dirty="0" smtClean="0"/>
              <a:t>   Prozessbevollmächtigten der Klägerin und den Prozessbevollmächtigen der Beklagten jeweils mit </a:t>
            </a:r>
          </a:p>
          <a:p>
            <a:r>
              <a:rPr lang="de-DE" dirty="0"/>
              <a:t> </a:t>
            </a:r>
            <a:r>
              <a:rPr lang="de-DE" dirty="0" smtClean="0"/>
              <a:t>   </a:t>
            </a:r>
            <a:r>
              <a:rPr lang="de-DE" dirty="0"/>
              <a:t>Kost 18 </a:t>
            </a:r>
            <a:r>
              <a:rPr lang="de-DE" dirty="0" smtClean="0"/>
              <a:t>an die Klägerin und die Beklagte erstattet</a:t>
            </a:r>
            <a:r>
              <a:rPr lang="de-DE" dirty="0"/>
              <a:t>.   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Ü017z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Breitbild</PresentationFormat>
  <Paragraphs>60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30</cp:revision>
  <dcterms:created xsi:type="dcterms:W3CDTF">2023-07-24T07:26:55Z</dcterms:created>
  <dcterms:modified xsi:type="dcterms:W3CDTF">2024-03-04T11:58:57Z</dcterms:modified>
</cp:coreProperties>
</file>