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17.01.2025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077401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A17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D3D71070-A9AB-43A7-9A17-38752520718D}"/>
              </a:ext>
            </a:extLst>
          </p:cNvPr>
          <p:cNvSpPr/>
          <p:nvPr/>
        </p:nvSpPr>
        <p:spPr>
          <a:xfrm>
            <a:off x="675790" y="1431235"/>
            <a:ext cx="9056536" cy="85874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a) Wann werden in Familiensachen im Allgemeinen die Beschlüsse wirksam? Nennen Sie die gesetzlichen Bestimmungen!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6F8E26B6-1CE2-4F0A-830D-5C044A0E20F8}"/>
              </a:ext>
            </a:extLst>
          </p:cNvPr>
          <p:cNvSpPr/>
          <p:nvPr/>
        </p:nvSpPr>
        <p:spPr>
          <a:xfrm>
            <a:off x="5729525" y="2540444"/>
            <a:ext cx="4468633" cy="6122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Ehesachen: </a:t>
            </a:r>
            <a:r>
              <a:rPr lang="de-DE" dirty="0"/>
              <a:t>mit Rechtskraft (§ 116 II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>
              <a:effectLst/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48ADE260-4CA7-442D-B164-72135BF897A5}"/>
              </a:ext>
            </a:extLst>
          </p:cNvPr>
          <p:cNvSpPr/>
          <p:nvPr/>
        </p:nvSpPr>
        <p:spPr>
          <a:xfrm>
            <a:off x="4037222" y="3209680"/>
            <a:ext cx="6160936" cy="145773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Familienstreitsachen: </a:t>
            </a:r>
            <a:r>
              <a:rPr lang="de-DE" dirty="0"/>
              <a:t>mit Rechtskraft (§ 116 III 1 </a:t>
            </a:r>
            <a:r>
              <a:rPr lang="de-DE" dirty="0" err="1"/>
              <a:t>FamFG</a:t>
            </a:r>
            <a:r>
              <a:rPr lang="de-DE" dirty="0"/>
              <a:t>) – sofortige Wirksamkeit bei der Verpflichtung zur Leistung von Unterhalt (§ 116 III 2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>
              <a:effectLst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98822651-0A36-4A64-A042-729F44D4E386}"/>
              </a:ext>
            </a:extLst>
          </p:cNvPr>
          <p:cNvSpPr/>
          <p:nvPr/>
        </p:nvSpPr>
        <p:spPr>
          <a:xfrm>
            <a:off x="1049572" y="4781386"/>
            <a:ext cx="9148657" cy="187385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Angelegenheit der freiwilligen Gerichtsbarkeit: </a:t>
            </a:r>
          </a:p>
          <a:p>
            <a:pPr lvl="0"/>
            <a:r>
              <a:rPr lang="de-DE" dirty="0"/>
              <a:t>mit Bekanntgabe an die Beteiligten (§ 40 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lvl="0"/>
            <a:r>
              <a:rPr lang="de-DE" dirty="0"/>
              <a:t>ein Beschluss, der die Genehmigung eines Rechtsgeschäfts zum Gegenstand hat, wird mit Rechtskraft wirksam (§ 40 II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lvl="0"/>
            <a:r>
              <a:rPr lang="de-DE" dirty="0"/>
              <a:t>Genehmigung eines Rechtsgeschäfts: mit Rechtskraft (§ 40 III 1 </a:t>
            </a:r>
            <a:r>
              <a:rPr lang="de-DE" dirty="0" err="1"/>
              <a:t>FamFG</a:t>
            </a:r>
            <a:r>
              <a:rPr lang="de-DE" dirty="0"/>
              <a:t>)</a:t>
            </a:r>
          </a:p>
          <a:p>
            <a:r>
              <a:rPr lang="de-DE" dirty="0"/>
              <a:t>bei Gefahr in Verzug: sofortige Wirksamkeit (§ 40 III 2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4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077401">
            <a:off x="10259816" y="195191"/>
            <a:ext cx="1483428" cy="1323481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A17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9C1CCB74-6732-40D5-A276-7A3460424CF4}"/>
              </a:ext>
            </a:extLst>
          </p:cNvPr>
          <p:cNvSpPr/>
          <p:nvPr/>
        </p:nvSpPr>
        <p:spPr>
          <a:xfrm>
            <a:off x="675790" y="1132136"/>
            <a:ext cx="9056536" cy="85874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b) Wann werden die Beschlüsse wirksam? Nennen Sie die gesetzlichen Bestimmungen!</a:t>
            </a:r>
            <a:endParaRPr lang="de-DE" dirty="0">
              <a:effectLst/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6F8E26B6-1CE2-4F0A-830D-5C044A0E20F8}"/>
              </a:ext>
            </a:extLst>
          </p:cNvPr>
          <p:cNvSpPr/>
          <p:nvPr/>
        </p:nvSpPr>
        <p:spPr>
          <a:xfrm>
            <a:off x="1756539" y="2737105"/>
            <a:ext cx="7466275" cy="6122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Ersetzung einer Einwilligung bzw. Zustimmung in Adoptionssachen</a:t>
            </a:r>
            <a:r>
              <a:rPr lang="de-DE" u="dotted" dirty="0"/>
              <a:t>:</a:t>
            </a:r>
            <a:r>
              <a:rPr lang="de-DE" dirty="0"/>
              <a:t> mit Rechtskraft (§ 198 I 1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>
              <a:effectLst/>
            </a:endParaRP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48ADE260-4CA7-442D-B164-72135BF897A5}"/>
              </a:ext>
            </a:extLst>
          </p:cNvPr>
          <p:cNvSpPr/>
          <p:nvPr/>
        </p:nvSpPr>
        <p:spPr>
          <a:xfrm>
            <a:off x="3610589" y="2027785"/>
            <a:ext cx="5612225" cy="61225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Abstammungssachen: </a:t>
            </a:r>
            <a:r>
              <a:rPr lang="de-DE" dirty="0"/>
              <a:t>mit Rechtskraft (§ 184 I 1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>
              <a:effectLst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E471AE09-94CC-4D4F-8B1D-A542DB055857}"/>
              </a:ext>
            </a:extLst>
          </p:cNvPr>
          <p:cNvSpPr/>
          <p:nvPr/>
        </p:nvSpPr>
        <p:spPr>
          <a:xfrm>
            <a:off x="1756538" y="3605714"/>
            <a:ext cx="7466275" cy="85874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Ehewohnungs- und Haushaltssachen: </a:t>
            </a:r>
            <a:r>
              <a:rPr lang="de-DE" dirty="0"/>
              <a:t>mit Rechtskraft (§ 209 II 1 </a:t>
            </a:r>
            <a:r>
              <a:rPr lang="de-DE" dirty="0" err="1"/>
              <a:t>FamFG</a:t>
            </a:r>
            <a:r>
              <a:rPr lang="de-DE" dirty="0"/>
              <a:t>) / in Ehewohnungssachen nach § 200 I Nr. 1 </a:t>
            </a:r>
            <a:r>
              <a:rPr lang="de-DE" dirty="0" err="1"/>
              <a:t>FamFG</a:t>
            </a:r>
            <a:r>
              <a:rPr lang="de-DE" dirty="0"/>
              <a:t>: sofortige Wirksamkeit (§ 209 II 2 </a:t>
            </a:r>
            <a:r>
              <a:rPr lang="de-DE" dirty="0" err="1"/>
              <a:t>FamFG</a:t>
            </a:r>
            <a:r>
              <a:rPr lang="de-DE" dirty="0"/>
              <a:t>) </a:t>
            </a:r>
            <a:endParaRPr lang="de-DE" dirty="0">
              <a:effectLst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8FC143D9-46BF-413A-87D9-8EBB3CB87B31}"/>
              </a:ext>
            </a:extLst>
          </p:cNvPr>
          <p:cNvSpPr/>
          <p:nvPr/>
        </p:nvSpPr>
        <p:spPr>
          <a:xfrm>
            <a:off x="1756538" y="4720813"/>
            <a:ext cx="7466275" cy="68607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Gewaltschutzsachen: </a:t>
            </a:r>
            <a:r>
              <a:rPr lang="de-DE" dirty="0"/>
              <a:t>mit Rechtskraft (§ 216 I 1 </a:t>
            </a:r>
            <a:r>
              <a:rPr lang="de-DE" dirty="0" err="1"/>
              <a:t>FamFG</a:t>
            </a:r>
            <a:r>
              <a:rPr lang="de-DE" dirty="0"/>
              <a:t>) / Anordnung der sofortigen Wirksamkeit möglich (§ 209 I 2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>
              <a:effectLst/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B6FB49FC-035C-4174-AB89-9663084C7C24}"/>
              </a:ext>
            </a:extLst>
          </p:cNvPr>
          <p:cNvSpPr/>
          <p:nvPr/>
        </p:nvSpPr>
        <p:spPr>
          <a:xfrm>
            <a:off x="2970787" y="5663245"/>
            <a:ext cx="6250426" cy="68607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/>
              <a:t>Versorgungsausgleichssachen: </a:t>
            </a:r>
            <a:r>
              <a:rPr lang="de-DE" dirty="0"/>
              <a:t>mit Rechtskraft (§ 224 I </a:t>
            </a:r>
            <a:r>
              <a:rPr lang="de-DE" dirty="0" err="1"/>
              <a:t>FamFG</a:t>
            </a:r>
            <a:r>
              <a:rPr lang="de-DE" dirty="0"/>
              <a:t>)</a:t>
            </a:r>
            <a:endParaRPr lang="de-D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9047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4" grpId="0" animBg="1"/>
      <p:bldP spid="8" grpId="0" animBg="1"/>
      <p:bldP spid="9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Office PowerPoint</Application>
  <PresentationFormat>Breitbild</PresentationFormat>
  <Paragraphs>24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8</cp:revision>
  <dcterms:created xsi:type="dcterms:W3CDTF">2025-01-06T11:40:08Z</dcterms:created>
  <dcterms:modified xsi:type="dcterms:W3CDTF">2025-01-17T10:20:08Z</dcterms:modified>
</cp:coreProperties>
</file>