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3" r:id="rId3"/>
    <p:sldId id="294" r:id="rId4"/>
    <p:sldId id="295" r:id="rId5"/>
    <p:sldId id="29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59" autoAdjust="0"/>
    <p:restoredTop sz="94660"/>
  </p:normalViewPr>
  <p:slideViewPr>
    <p:cSldViewPr snapToGrid="0">
      <p:cViewPr varScale="1">
        <p:scale>
          <a:sx n="48" d="100"/>
          <a:sy n="48" d="100"/>
        </p:scale>
        <p:origin x="5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2D98D4-676E-4354-8830-0625F2FA1A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400" dirty="0"/>
              <a:t>Der Einwilligungsvorbehalt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12350BD-B337-4D8B-81F5-FF09DB5737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090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Achtung!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/>
              <a:t>Der Einwilligungsvorbehalt wird nach der ab 01.01.2023 gültigen neuen Form des BGB nunmehr im § 1825 BGB beschrieben.</a:t>
            </a:r>
          </a:p>
        </p:txBody>
      </p:sp>
    </p:spTree>
    <p:extLst>
      <p:ext uri="{BB962C8B-B14F-4D97-AF65-F5344CB8AC3E}">
        <p14:creationId xmlns:p14="http://schemas.microsoft.com/office/powerpoint/2010/main" val="376529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/>
              <a:t>Einwilligungsvorbehalt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Soll Betroffene vor den Nachteilen des eigenen Handels bewahren (z. B. Verschwendung)</a:t>
            </a:r>
          </a:p>
          <a:p>
            <a:r>
              <a:rPr lang="de-DE" dirty="0"/>
              <a:t>Nicht für ausschließlich körperlich Behinderte</a:t>
            </a:r>
          </a:p>
          <a:p>
            <a:r>
              <a:rPr lang="de-DE" dirty="0"/>
              <a:t>Erhebliche Gefahr muss vorliegen</a:t>
            </a:r>
          </a:p>
          <a:p>
            <a:r>
              <a:rPr lang="de-DE" dirty="0"/>
              <a:t>Bewirkt, dass Betroffene die Zustimmung des Betreuers benötigen</a:t>
            </a:r>
          </a:p>
          <a:p>
            <a:pPr marL="0" indent="0">
              <a:buNone/>
            </a:pPr>
            <a:r>
              <a:rPr lang="de-DE" dirty="0"/>
              <a:t>   (bei Rechtsgeschäften)</a:t>
            </a:r>
          </a:p>
          <a:p>
            <a:r>
              <a:rPr lang="de-DE" dirty="0"/>
              <a:t>Kein Einwilligungsvorbehalt für höchstpersönliche Rechtsgeschäfte!!!</a:t>
            </a:r>
          </a:p>
        </p:txBody>
      </p:sp>
    </p:spTree>
    <p:extLst>
      <p:ext uri="{BB962C8B-B14F-4D97-AF65-F5344CB8AC3E}">
        <p14:creationId xmlns:p14="http://schemas.microsoft.com/office/powerpoint/2010/main" val="749092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Einwilligungsvorbehalt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"/>
            <a:ext cx="10515600" cy="6629400"/>
          </a:xfrm>
        </p:spPr>
        <p:txBody>
          <a:bodyPr>
            <a:normAutofit/>
          </a:bodyPr>
          <a:lstStyle/>
          <a:p>
            <a:r>
              <a:rPr lang="de-DE" sz="1800" dirty="0"/>
              <a:t>Ein Einwilligungsvorbehalt kann sich nicht auf ureigene Rechtsgeschäfte beziehen!!! (1825 Abs. 2 BGB)</a:t>
            </a:r>
          </a:p>
          <a:p>
            <a:pPr marL="0" indent="0">
              <a:buNone/>
            </a:pPr>
            <a:r>
              <a:rPr lang="de-DE" sz="1800" b="1" dirty="0"/>
              <a:t>    Beispiele:</a:t>
            </a:r>
          </a:p>
          <a:p>
            <a:r>
              <a:rPr lang="de-DE" sz="1800" dirty="0"/>
              <a:t> Eheschließung</a:t>
            </a:r>
          </a:p>
          <a:p>
            <a:r>
              <a:rPr lang="de-DE" sz="1800" dirty="0"/>
              <a:t> Errichtung eines Testaments (Verfügung von Todes wegen)</a:t>
            </a:r>
          </a:p>
          <a:p>
            <a:r>
              <a:rPr lang="de-DE" sz="1800" dirty="0"/>
              <a:t> Anfechtung eines Erbvertrags</a:t>
            </a:r>
          </a:p>
          <a:p>
            <a:r>
              <a:rPr lang="de-DE" sz="1800" dirty="0"/>
              <a:t> Aufhebung eines Erbvertrags durch Vertrag </a:t>
            </a:r>
          </a:p>
          <a:p>
            <a:r>
              <a:rPr lang="de-DE" sz="1800" dirty="0"/>
              <a:t> Religionswechsel</a:t>
            </a:r>
          </a:p>
          <a:p>
            <a:r>
              <a:rPr lang="de-DE" sz="1800" dirty="0"/>
              <a:t> Ausübung der elterlichen Sorge</a:t>
            </a:r>
          </a:p>
          <a:p>
            <a:r>
              <a:rPr lang="de-DE" sz="1800" dirty="0"/>
              <a:t> Vaterschaftsanerkennung</a:t>
            </a:r>
          </a:p>
          <a:p>
            <a:r>
              <a:rPr lang="de-DE" sz="1800" dirty="0"/>
              <a:t> Adoption</a:t>
            </a:r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506499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518834" y="2136339"/>
            <a:ext cx="95624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solidFill>
                  <a:srgbClr val="6E5E50"/>
                </a:solidFill>
                <a:latin typeface="Arial Rounded Bold"/>
              </a:rPr>
              <a:t>Dürfen Menschen mit rechtlicher Betreuung wählen?</a:t>
            </a:r>
          </a:p>
          <a:p>
            <a:endParaRPr lang="de-DE" dirty="0">
              <a:solidFill>
                <a:srgbClr val="6E5E50"/>
              </a:solidFill>
              <a:latin typeface="Arial Rounded Bold"/>
            </a:endParaRPr>
          </a:p>
          <a:p>
            <a:endParaRPr lang="de-DE" dirty="0">
              <a:solidFill>
                <a:srgbClr val="6E5E50"/>
              </a:solidFill>
              <a:latin typeface="Arial Rounded Bold"/>
            </a:endParaRPr>
          </a:p>
          <a:p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</a:rPr>
              <a:t>Ja. Menschen mit Behinderung, die eine rechtliche Betreuung haben, dürfen in Deutschland wählen. Zum Beispiel bei Bundestags-, Landtags- oder Europawahlen. Dazu gab es im Jahr 2019 ein Urteil des Bundesverfassungs-Gerichts.</a:t>
            </a:r>
            <a:br>
              <a:rPr lang="de-DE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dirty="0">
                <a:solidFill>
                  <a:srgbClr val="000000"/>
                </a:solidFill>
                <a:latin typeface="Arial" panose="020B0604020202020204" pitchFamily="34" charset="0"/>
              </a:rPr>
              <a:t>Außerdem gibt es noch eine weitere neue Regel im Bundes-Wahlgesetz: Wer nicht lesen kann oder anderweitig eingeschränkt ist, dem darf geholfen werden.</a:t>
            </a:r>
            <a:endParaRPr lang="de-DE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16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193</Words>
  <Application>Microsoft Office PowerPoint</Application>
  <PresentationFormat>Breitbild</PresentationFormat>
  <Paragraphs>26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Arial Rounded Bold</vt:lpstr>
      <vt:lpstr>Century Gothic</vt:lpstr>
      <vt:lpstr>Wingdings 3</vt:lpstr>
      <vt:lpstr>Segment</vt:lpstr>
      <vt:lpstr>Der Einwilligungsvorbehalt</vt:lpstr>
      <vt:lpstr>Achtung!</vt:lpstr>
      <vt:lpstr>Einwilligungsvorbehalt</vt:lpstr>
      <vt:lpstr>Einwilligungsvorbehalt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Einwilligungsvorbehalt</dc:title>
  <dc:creator>Neuendorf-Schulz, Simone</dc:creator>
  <cp:lastModifiedBy>Neuendorf-Schulz, Simone</cp:lastModifiedBy>
  <cp:revision>1</cp:revision>
  <dcterms:created xsi:type="dcterms:W3CDTF">2024-11-13T09:49:35Z</dcterms:created>
  <dcterms:modified xsi:type="dcterms:W3CDTF">2024-11-13T09:53:19Z</dcterms:modified>
</cp:coreProperties>
</file>