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84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6DD5-94D5-490C-9F1B-B97FEEE953C1}" type="datetimeFigureOut">
              <a:rPr lang="de-DE" smtClean="0"/>
              <a:t>13.08.2024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DD5F-B744-43AE-83B6-F6D8C708A8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73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6DD5-94D5-490C-9F1B-B97FEEE953C1}" type="datetimeFigureOut">
              <a:rPr lang="de-DE" smtClean="0"/>
              <a:t>13.08.2024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DD5F-B744-43AE-83B6-F6D8C708A8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95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6DD5-94D5-490C-9F1B-B97FEEE953C1}" type="datetimeFigureOut">
              <a:rPr lang="de-DE" smtClean="0"/>
              <a:t>13.08.2024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DD5F-B744-43AE-83B6-F6D8C708A8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71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6DD5-94D5-490C-9F1B-B97FEEE953C1}" type="datetimeFigureOut">
              <a:rPr lang="de-DE" smtClean="0"/>
              <a:t>13.08.2024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DD5F-B744-43AE-83B6-F6D8C708A8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02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6DD5-94D5-490C-9F1B-B97FEEE953C1}" type="datetimeFigureOut">
              <a:rPr lang="de-DE" smtClean="0"/>
              <a:t>13.08.2024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DD5F-B744-43AE-83B6-F6D8C708A8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80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6DD5-94D5-490C-9F1B-B97FEEE953C1}" type="datetimeFigureOut">
              <a:rPr lang="de-DE" smtClean="0"/>
              <a:t>13.08.2024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DD5F-B744-43AE-83B6-F6D8C708A8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45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6DD5-94D5-490C-9F1B-B97FEEE953C1}" type="datetimeFigureOut">
              <a:rPr lang="de-DE" smtClean="0"/>
              <a:t>13.08.2024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DD5F-B744-43AE-83B6-F6D8C708A8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3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6DD5-94D5-490C-9F1B-B97FEEE953C1}" type="datetimeFigureOut">
              <a:rPr lang="de-DE" smtClean="0"/>
              <a:t>13.08.2024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DD5F-B744-43AE-83B6-F6D8C708A8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5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6DD5-94D5-490C-9F1B-B97FEEE953C1}" type="datetimeFigureOut">
              <a:rPr lang="de-DE" smtClean="0"/>
              <a:t>13.08.2024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DD5F-B744-43AE-83B6-F6D8C708A8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6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6DD5-94D5-490C-9F1B-B97FEEE953C1}" type="datetimeFigureOut">
              <a:rPr lang="de-DE" smtClean="0"/>
              <a:t>13.08.2024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DD5F-B744-43AE-83B6-F6D8C708A8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01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6DD5-94D5-490C-9F1B-B97FEEE953C1}" type="datetimeFigureOut">
              <a:rPr lang="de-DE" smtClean="0"/>
              <a:t>13.08.2024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DD5F-B744-43AE-83B6-F6D8C708A8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7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B6DD5-94D5-490C-9F1B-B97FEEE953C1}" type="datetimeFigureOut">
              <a:rPr lang="de-DE" smtClean="0"/>
              <a:t>13.08.2024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9DD5F-B744-43AE-83B6-F6D8C708A8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56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0B2C3F10-9ED1-48A7-9833-7C1AA0F1FF49}"/>
              </a:ext>
            </a:extLst>
          </p:cNvPr>
          <p:cNvSpPr/>
          <p:nvPr/>
        </p:nvSpPr>
        <p:spPr>
          <a:xfrm>
            <a:off x="2725947" y="914400"/>
            <a:ext cx="6142008" cy="1915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>
                <a:solidFill>
                  <a:schemeClr val="tx2">
                    <a:lumMod val="75000"/>
                  </a:schemeClr>
                </a:solidFill>
              </a:rPr>
              <a:t>Klassenleitung</a:t>
            </a:r>
            <a:endParaRPr lang="de-DE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5AA1DD3B-C283-4233-B0A8-0364F3A25C57}"/>
              </a:ext>
            </a:extLst>
          </p:cNvPr>
          <p:cNvSpPr/>
          <p:nvPr/>
        </p:nvSpPr>
        <p:spPr>
          <a:xfrm>
            <a:off x="791814" y="3053713"/>
            <a:ext cx="4887091" cy="2474495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</a:rPr>
              <a:t>Frau </a:t>
            </a:r>
            <a:r>
              <a:rPr lang="de-DE" sz="4800" dirty="0">
                <a:solidFill>
                  <a:schemeClr val="tx2">
                    <a:lumMod val="75000"/>
                  </a:schemeClr>
                </a:solidFill>
              </a:rPr>
              <a:t>Carus</a:t>
            </a:r>
          </a:p>
        </p:txBody>
      </p:sp>
      <p:pic>
        <p:nvPicPr>
          <p:cNvPr id="11" name="Grafik 10" descr="hammer des richters kostenlose Vektor | Jetzt herunterladen!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92" y="3617495"/>
            <a:ext cx="2175075" cy="21199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8269564" y="605322"/>
            <a:ext cx="1759018" cy="10908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S 2/24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112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0B2C3F10-9ED1-48A7-9833-7C1AA0F1FF49}"/>
              </a:ext>
            </a:extLst>
          </p:cNvPr>
          <p:cNvSpPr/>
          <p:nvPr/>
        </p:nvSpPr>
        <p:spPr>
          <a:xfrm>
            <a:off x="791814" y="324404"/>
            <a:ext cx="10250904" cy="1915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>
                <a:solidFill>
                  <a:schemeClr val="tx2">
                    <a:lumMod val="75000"/>
                  </a:schemeClr>
                </a:solidFill>
              </a:rPr>
              <a:t>Natascha.Carus@kg.berlin.de</a:t>
            </a:r>
            <a:endParaRPr lang="de-DE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79497" y="3045692"/>
            <a:ext cx="3758185" cy="3758185"/>
          </a:xfrm>
          <a:prstGeom prst="rect">
            <a:avLst/>
          </a:prstGeom>
        </p:spPr>
      </p:pic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5AA1DD3B-C283-4233-B0A8-0364F3A25C57}"/>
              </a:ext>
            </a:extLst>
          </p:cNvPr>
          <p:cNvSpPr/>
          <p:nvPr/>
        </p:nvSpPr>
        <p:spPr>
          <a:xfrm>
            <a:off x="6308023" y="3264779"/>
            <a:ext cx="4887091" cy="2474495"/>
          </a:xfrm>
          <a:prstGeom prst="wedgeEllipseCallout">
            <a:avLst>
              <a:gd name="adj1" fmla="val -69415"/>
              <a:gd name="adj2" fmla="val 2263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</a:rPr>
              <a:t>9023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</a:rPr>
              <a:t>2839</a:t>
            </a:r>
            <a:endParaRPr lang="de-DE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Gefaltete Ecke 8"/>
          <p:cNvSpPr/>
          <p:nvPr/>
        </p:nvSpPr>
        <p:spPr>
          <a:xfrm rot="21260758">
            <a:off x="9978663" y="1630585"/>
            <a:ext cx="1603262" cy="1565261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ei Fragen, Problemen oder Wünschen</a:t>
            </a:r>
            <a:endParaRPr lang="de-D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84485" y="6176211"/>
            <a:ext cx="3296652" cy="5286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…oder in Zimmer …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28" y="2378149"/>
            <a:ext cx="2819869" cy="36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36358" y="232611"/>
            <a:ext cx="11975431" cy="52865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</a:rPr>
              <a:t>Ausbildungsablauf</a:t>
            </a:r>
            <a:endParaRPr lang="de-D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58873" y="891292"/>
            <a:ext cx="6553199" cy="5286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ELG + LG I  bis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.01.2025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925643" y="1534128"/>
            <a:ext cx="6553199" cy="5286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Praxis/Zivil       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.01.2025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– 11.04.2025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53525" y="2184767"/>
            <a:ext cx="6553199" cy="5286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LG II  14.04.2025 – 04.07.2025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925643" y="2821590"/>
            <a:ext cx="6553199" cy="5286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Praxis/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Straf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     07.07.2024 – 08.12.2025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553525" y="3486284"/>
            <a:ext cx="6485032" cy="49512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LG III 15.12.2025 – 23.02.2026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1925643" y="4580860"/>
            <a:ext cx="6553199" cy="5286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Praxis/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Fam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/FG    02.03.2026 – 07.08.2026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569494" y="5308298"/>
            <a:ext cx="6553199" cy="5286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WLG  10.08.2026 – 28.08.2026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569494" y="6054438"/>
            <a:ext cx="6553199" cy="5286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chriftliche Prüfungen  31.08.2026 – 11.09.2026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Gefaltete Ecke 8"/>
          <p:cNvSpPr/>
          <p:nvPr/>
        </p:nvSpPr>
        <p:spPr>
          <a:xfrm rot="21260758">
            <a:off x="7885286" y="385231"/>
            <a:ext cx="1502226" cy="1221676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23.12.2024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-03.01.2025</a:t>
            </a:r>
          </a:p>
        </p:txBody>
      </p:sp>
      <p:sp>
        <p:nvSpPr>
          <p:cNvPr id="18" name="Gefaltete Ecke 17"/>
          <p:cNvSpPr/>
          <p:nvPr/>
        </p:nvSpPr>
        <p:spPr>
          <a:xfrm>
            <a:off x="7832288" y="1761495"/>
            <a:ext cx="1477234" cy="1194838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21.04.2025-25.04.2025</a:t>
            </a:r>
          </a:p>
        </p:txBody>
      </p:sp>
      <p:sp>
        <p:nvSpPr>
          <p:cNvPr id="19" name="Gefaltete Ecke 18"/>
          <p:cNvSpPr/>
          <p:nvPr/>
        </p:nvSpPr>
        <p:spPr>
          <a:xfrm>
            <a:off x="8973567" y="2505933"/>
            <a:ext cx="1588098" cy="123825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28.07.2025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-08.08.2025</a:t>
            </a:r>
          </a:p>
        </p:txBody>
      </p:sp>
      <p:sp>
        <p:nvSpPr>
          <p:cNvPr id="20" name="Gefaltete Ecke 19"/>
          <p:cNvSpPr/>
          <p:nvPr/>
        </p:nvSpPr>
        <p:spPr>
          <a:xfrm rot="21260758">
            <a:off x="10428944" y="2534852"/>
            <a:ext cx="1498747" cy="1234919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27.10.2025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-31.10.2025</a:t>
            </a:r>
          </a:p>
        </p:txBody>
      </p:sp>
      <p:sp>
        <p:nvSpPr>
          <p:cNvPr id="6" name="Ellipse 5"/>
          <p:cNvSpPr/>
          <p:nvPr/>
        </p:nvSpPr>
        <p:spPr>
          <a:xfrm>
            <a:off x="6977775" y="5836955"/>
            <a:ext cx="2823450" cy="846394"/>
          </a:xfrm>
          <a:prstGeom prst="ellipse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DLA 14.09.2026 - 30.11.2026</a:t>
            </a:r>
            <a:endParaRPr lang="de-DE" dirty="0"/>
          </a:p>
        </p:txBody>
      </p:sp>
      <p:sp>
        <p:nvSpPr>
          <p:cNvPr id="22" name="Gefaltete Ecke 21"/>
          <p:cNvSpPr/>
          <p:nvPr/>
        </p:nvSpPr>
        <p:spPr>
          <a:xfrm>
            <a:off x="6396950" y="3370331"/>
            <a:ext cx="1626523" cy="109099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22.12.2025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-02.01.2026</a:t>
            </a:r>
          </a:p>
        </p:txBody>
      </p:sp>
      <p:sp>
        <p:nvSpPr>
          <p:cNvPr id="23" name="Ellipse 22"/>
          <p:cNvSpPr/>
          <p:nvPr/>
        </p:nvSpPr>
        <p:spPr>
          <a:xfrm>
            <a:off x="9368550" y="5804676"/>
            <a:ext cx="2823450" cy="8463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In dieser Zeit finden die mündlichen Prüfungen statt…</a:t>
            </a:r>
            <a:endParaRPr lang="de-DE" sz="1600" dirty="0"/>
          </a:p>
        </p:txBody>
      </p:sp>
      <p:sp>
        <p:nvSpPr>
          <p:cNvPr id="24" name="Gefaltete Ecke 23"/>
          <p:cNvSpPr/>
          <p:nvPr/>
        </p:nvSpPr>
        <p:spPr>
          <a:xfrm>
            <a:off x="8780311" y="4293280"/>
            <a:ext cx="1626523" cy="109099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30.03.2026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-03.04.2026</a:t>
            </a:r>
          </a:p>
        </p:txBody>
      </p:sp>
    </p:spTree>
    <p:extLst>
      <p:ext uri="{BB962C8B-B14F-4D97-AF65-F5344CB8AC3E}">
        <p14:creationId xmlns:p14="http://schemas.microsoft.com/office/powerpoint/2010/main" val="15842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8" grpId="0" animBg="1"/>
      <p:bldP spid="19" grpId="0" animBg="1"/>
      <p:bldP spid="20" grpId="0" animBg="1"/>
      <p:bldP spid="6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36358" y="232611"/>
            <a:ext cx="11975431" cy="52865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</a:rPr>
              <a:t>Ausbildungsablauf</a:t>
            </a:r>
            <a:endParaRPr lang="de-D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58873" y="891292"/>
            <a:ext cx="6827765" cy="14258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ELG + LG I  bis 20.12.2024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695777" y="2705519"/>
            <a:ext cx="6590973" cy="7586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Praxis/Zivil        06.01.2025 – 11.04.2025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58872" y="3799348"/>
            <a:ext cx="6827765" cy="13474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LG II  14.04.2025 – 04.07.2025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695777" y="5657365"/>
            <a:ext cx="6556927" cy="7338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Praxis/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Straf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     07.07.2024 – 08.12.2025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Gefaltete Ecke 20"/>
          <p:cNvSpPr/>
          <p:nvPr/>
        </p:nvSpPr>
        <p:spPr>
          <a:xfrm rot="242694">
            <a:off x="5955319" y="925420"/>
            <a:ext cx="1929775" cy="166088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Geschäftsgang</a:t>
            </a:r>
            <a:endParaRPr lang="de-DE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Zivilprozess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Zwangsvoll-streckung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Kosten in ZP/ZV</a:t>
            </a: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Gefaltete Ecke 24"/>
          <p:cNvSpPr/>
          <p:nvPr/>
        </p:nvSpPr>
        <p:spPr>
          <a:xfrm rot="21310125">
            <a:off x="7948670" y="2312175"/>
            <a:ext cx="1703102" cy="1263673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Zivilprozess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Zwangsvoll-streckung</a:t>
            </a: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Gefaltete Ecke 25"/>
          <p:cNvSpPr/>
          <p:nvPr/>
        </p:nvSpPr>
        <p:spPr>
          <a:xfrm>
            <a:off x="6188687" y="3688004"/>
            <a:ext cx="1976700" cy="141994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Strafsachen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Grundbuch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Insolvenzsachen</a:t>
            </a:r>
          </a:p>
          <a:p>
            <a:pPr algn="ctr"/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7" name="Gefaltete Ecke 26"/>
          <p:cNvSpPr/>
          <p:nvPr/>
        </p:nvSpPr>
        <p:spPr>
          <a:xfrm rot="242694">
            <a:off x="8155343" y="5232994"/>
            <a:ext cx="1663664" cy="1263673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Staatsan-waltschaft</a:t>
            </a:r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Strafsachen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Grundbuch</a:t>
            </a:r>
          </a:p>
          <a:p>
            <a:pPr algn="ctr"/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36358" y="232611"/>
            <a:ext cx="11975431" cy="52865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</a:rPr>
              <a:t>Ausbildungsablauf</a:t>
            </a:r>
            <a:endParaRPr lang="de-D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1100436" y="991653"/>
            <a:ext cx="6661663" cy="15508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LG III 15.12.2025 – 23.02.2026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2123181" y="2772903"/>
            <a:ext cx="6577907" cy="9309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Praxis/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Fam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/FG    02.03.2026 – 07.08.2026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00436" y="4184559"/>
            <a:ext cx="6661663" cy="910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WLG  10.08.2026 – 28.08.2026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759075" y="5575439"/>
            <a:ext cx="3623798" cy="7929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chriftliche Prüfungen</a:t>
            </a:r>
          </a:p>
        </p:txBody>
      </p:sp>
      <p:sp>
        <p:nvSpPr>
          <p:cNvPr id="18" name="Gefaltete Ecke 17"/>
          <p:cNvSpPr/>
          <p:nvPr/>
        </p:nvSpPr>
        <p:spPr>
          <a:xfrm rot="242694">
            <a:off x="7153958" y="913344"/>
            <a:ext cx="1929775" cy="166088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Familiensachen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Nachlass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Betreuungs-sachen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Handesrecht</a:t>
            </a:r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Gefaltete Ecke 18"/>
          <p:cNvSpPr/>
          <p:nvPr/>
        </p:nvSpPr>
        <p:spPr>
          <a:xfrm rot="21418348">
            <a:off x="8341213" y="2632046"/>
            <a:ext cx="1899293" cy="1263673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Familiensachen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Nachlass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Betreuung</a:t>
            </a: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7097783" y="5575439"/>
            <a:ext cx="1857373" cy="7929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DLA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feil nach links 1"/>
          <p:cNvSpPr/>
          <p:nvPr/>
        </p:nvSpPr>
        <p:spPr>
          <a:xfrm>
            <a:off x="8828123" y="5098064"/>
            <a:ext cx="3098363" cy="1574819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In dieser Zeit finden die mündlichen Prüfungen statt…</a:t>
            </a:r>
          </a:p>
        </p:txBody>
      </p:sp>
      <p:sp>
        <p:nvSpPr>
          <p:cNvPr id="24" name="Gefaltete Ecke 23"/>
          <p:cNvSpPr/>
          <p:nvPr/>
        </p:nvSpPr>
        <p:spPr>
          <a:xfrm rot="21345465">
            <a:off x="262496" y="3419542"/>
            <a:ext cx="1929775" cy="3303659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Zivilprozess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Zwangsvollstreckung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Strafsachen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Familiensachen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Nachlass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Betreuungs-sachen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Grundbuch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Insolvenzsachen</a:t>
            </a: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Handesrecht</a:t>
            </a:r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2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Breitbild</PresentationFormat>
  <Paragraphs>96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MV Boli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Carus, Natascha</dc:creator>
  <cp:lastModifiedBy>Carus, Natascha</cp:lastModifiedBy>
  <cp:revision>18</cp:revision>
  <dcterms:created xsi:type="dcterms:W3CDTF">2023-09-04T08:56:30Z</dcterms:created>
  <dcterms:modified xsi:type="dcterms:W3CDTF">2024-08-13T07:39:32Z</dcterms:modified>
</cp:coreProperties>
</file>