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33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93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23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6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92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30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40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5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67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64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11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D3CE-FF41-4FF2-8D4B-208A5E8FD91D}" type="datetimeFigureOut">
              <a:rPr lang="de-DE" smtClean="0"/>
              <a:t>11.07.2024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25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Tätigkeit der Geschäftsstellen der Staatsanwaltschaft im Hauptverfahren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82305" y="2193010"/>
            <a:ext cx="8911526" cy="4246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Eröffnungsbeschlüsse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sind nach Eingang mit den Handakten dem Dezernenten vorzulegen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Terminsnachrichten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brauchen nur in Haftsachen, Berichtssachen oder in Fällen vorgelegt zu werden, in denen dies durch Anordnung der Hauptabteilungs- oder Abteilungsleitung bestimmt worden ist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688597" y="1852047"/>
            <a:ext cx="5308169" cy="8911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Eingang einer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Terminsnachricht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Gefaltete Ecke 6"/>
          <p:cNvSpPr/>
          <p:nvPr/>
        </p:nvSpPr>
        <p:spPr>
          <a:xfrm>
            <a:off x="9469464" y="1108129"/>
            <a:ext cx="2371241" cy="1735810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Bearbeitungsrichtlinien D 4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47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Tätigkeit der Geschäftsstellen der Staatsanwaltschaft im Hauptverfahren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82305" y="2193011"/>
            <a:ext cx="9422970" cy="28361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Termin 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ist auf der Handakte und in MESTA zu notieren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Handakte in Fristenfach zum Termin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688597" y="1852047"/>
            <a:ext cx="5308169" cy="8911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Eingang einer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Terminsnachricht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889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Tätigkeit der Geschäftsstellen der Staatsanwaltschaft im Hauptverfahren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82304" y="2193010"/>
            <a:ext cx="10050651" cy="44480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nach der per E-Mail übermittelten Aufforderung des Sitzungsdienstes, die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Terminshandakten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vorzulegen, ist zunächst ein aktueller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BZR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-Auszug in MESTA anzufordern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Terminsakten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sind gesammelt der Abteilungsleitung vorzulegen (Vorschläge für den Sitzungsdienst)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dieser leitet die Handakten direkt dem Sitzungsdienst zu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Verteilung der Sitzungshandakten erfolgt durch den Sitzungsdienst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dies gilt auch in den Fällen, in denen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Terminsmittlungen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erst nach dem Vorlagezeitpunkt für die Serviceeinheiten an die Abteilungsleitung eingehen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688597" y="1852047"/>
            <a:ext cx="5308169" cy="8911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Vorlage von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Terminshandakten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135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Tätigkeit der Geschäftsstellen der Staatsanwaltschaft im Hauptverfahren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82305" y="2193010"/>
            <a:ext cx="9918916" cy="26657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wird ein Hauptverhandlungstermin erst nach diesem Zeitpunkt bekannt, so hat die Serviceeinheit den Sitzungsdienst hiervon zu unterrichten und die Handakte unverzüglich weiterzuleiten 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688597" y="1852047"/>
            <a:ext cx="5308169" cy="8911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Vorlage von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Terminshandakten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27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Tätigkeit der Geschäftsstellen der Staatsanwaltschaft im Hauptverfahren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82305" y="2193010"/>
            <a:ext cx="9802678" cy="3541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nach dem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HVT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gelangt die Handakte über den Abteilungsleiter auf die Geschäftsstelle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diese Geschäftsstelle trägt das vorläufige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Terminsergebnis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 MESTA zum jeweiligen Angeklagten ein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danach erfolgt die Vorlage an den ordentlichen Dezernenten, damit dieser Kenntnis vom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Terminsergebnis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nehmen kann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ggf. eine Frist verfügt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688597" y="1852047"/>
            <a:ext cx="5308169" cy="8911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Tätigkeit nach dem </a:t>
            </a:r>
            <a:r>
              <a:rPr lang="de-D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HVT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157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Breitbild</PresentationFormat>
  <Paragraphs>25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Schulz, André</dc:creator>
  <cp:lastModifiedBy>Schulz, André</cp:lastModifiedBy>
  <cp:revision>11</cp:revision>
  <dcterms:created xsi:type="dcterms:W3CDTF">2024-04-19T10:08:52Z</dcterms:created>
  <dcterms:modified xsi:type="dcterms:W3CDTF">2024-07-11T09:05:10Z</dcterms:modified>
</cp:coreProperties>
</file>