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8" y="2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8335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93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023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3666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92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8303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54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75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5679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7964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11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D3CE-FF41-4FF2-8D4B-208A5E8FD91D}" type="datetimeFigureOut">
              <a:rPr lang="de-DE" smtClean="0"/>
              <a:t>11.07.2024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5181B3-DAAD-479A-9758-22B955BBBF2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3258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Tätigkeit der Geschäftsstellen der Staatsanwaltschaft im Hauptverfahren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82305" y="2193010"/>
            <a:ext cx="8911526" cy="424653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Eröffnungsbeschlüsse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sind nach Eingang mit den Handakten dem Dezernenten vorzulegen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Terminsnachrichten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brauchen nur in Haftsachen, Berichtssachen oder in Fällen vorgelegt zu werden, in denen dies durch Anordnung der Hauptabteilungs- oder Abteilungsleitung bestimmt worden ist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88597" y="1852047"/>
            <a:ext cx="5308169" cy="891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Eingang einer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Terminsnachricht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Gefaltete Ecke 6"/>
          <p:cNvSpPr/>
          <p:nvPr/>
        </p:nvSpPr>
        <p:spPr>
          <a:xfrm>
            <a:off x="9469464" y="1108129"/>
            <a:ext cx="2371241" cy="1735810"/>
          </a:xfrm>
          <a:prstGeom prst="foldedCorner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Bearbeitungsrichtlinien D 4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47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Tätigkeit der Geschäftsstellen der Staatsanwaltschaft im Hauptverfahren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82305" y="2193011"/>
            <a:ext cx="9422970" cy="2836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b="1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 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ist auf der Handakte und in MESTA zu notieren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Handakte in Fristenfach zum Termin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88597" y="1852047"/>
            <a:ext cx="5308169" cy="891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Eingang einer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Terminsnachricht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889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Tätigkeit der Geschäftsstellen der Staatsanwaltschaft im Hauptverfahren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82304" y="2193010"/>
            <a:ext cx="10050651" cy="444801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nach der per E-Mail übermittelten Aufforderung des Sitzungsdienstes, die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Terminshandakten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vorzulegen, ist zunächst ein aktueller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BZR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-Auszug in MESTA anzufordern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Terminsakten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sind gesammelt der Abteilungsleitung vorzulegen (Vorschläge für den Sitzungsdienst)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dieser leitet die Handakten direkt dem Sitzungsdienst zu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 Verteilung der Sitzungshandakten erfolgt durch den Sitzungsdienst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dies gilt auch in den Fällen, in denen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Terminsmittlungen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erst nach dem Vorlagezeitpunkt für die Serviceeinheiten an die Abteilungsleitung eingehen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88597" y="1852047"/>
            <a:ext cx="5308169" cy="891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Vorlage von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Terminshandakten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41354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Tätigkeit der Geschäftsstellen der Staatsanwaltschaft im Hauptverfahren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82305" y="2193010"/>
            <a:ext cx="9918916" cy="266570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wird ein Hauptverhandlungstermin erst nach diesem Zeitpunkt bekannt, so hat die Serviceeinheit den Sitzungsdienst hiervon zu unterrichten und die Handakte unverzüglich weiterzuleiten 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88597" y="1852047"/>
            <a:ext cx="5308169" cy="891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Vorlage von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Terminshandakten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927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239146" y="224725"/>
            <a:ext cx="5703376" cy="11546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Tätigkeit der Geschäftsstellen der Staatsanwaltschaft im Hauptverfahren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82305" y="2193010"/>
            <a:ext cx="9802678" cy="354136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nach dem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HVT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gelangt die Handakte über den Abteilungsleiter auf die Geschäftsstelle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diese Geschäftsstelle trägt das vorläufige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Terminsergebnis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MESTA zum jeweiligen Angeklagten ein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danach erfolgt die Vorlage an den ordentlichen Dezernenten, damit dieser Kenntnis vom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Terminsergebnis</a:t>
            </a: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nehmen kann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ggf. eine Frist verfügt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88597" y="1852047"/>
            <a:ext cx="5308169" cy="89115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Tätigkeit nach dem </a:t>
            </a:r>
            <a:r>
              <a:rPr lang="de-DE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HVT</a:t>
            </a:r>
            <a:endParaRPr lang="de-D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1577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Breitbild</PresentationFormat>
  <Paragraphs>25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Schulz, André</dc:creator>
  <cp:lastModifiedBy>Schulz, André</cp:lastModifiedBy>
  <cp:revision>11</cp:revision>
  <dcterms:created xsi:type="dcterms:W3CDTF">2024-04-19T10:08:52Z</dcterms:created>
  <dcterms:modified xsi:type="dcterms:W3CDTF">2024-07-11T09:05:10Z</dcterms:modified>
</cp:coreProperties>
</file>