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4940430" y="1276112"/>
            <a:ext cx="4017833" cy="2324337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…dann schauen wir mal in Ihre Köpfe…und forschen nach Wissen…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047" y="1635892"/>
            <a:ext cx="3317078" cy="46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8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Q05</a:t>
            </a:r>
            <a:endParaRPr lang="de-DE" sz="2000" b="1" dirty="0"/>
          </a:p>
        </p:txBody>
      </p:sp>
      <p:sp>
        <p:nvSpPr>
          <p:cNvPr id="19" name="Gefaltete Ecke 18"/>
          <p:cNvSpPr/>
          <p:nvPr/>
        </p:nvSpPr>
        <p:spPr>
          <a:xfrm>
            <a:off x="3225664" y="2909019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Zustellung ist die Bekanntgabe eines 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Schriftstücks…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5303963" y="281002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…in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vom Gesetz 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vor-geschriebenen Form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71538" y="544561"/>
            <a:ext cx="8853668" cy="1233852"/>
            <a:chOff x="871538" y="544561"/>
            <a:chExt cx="8853668" cy="1233852"/>
          </a:xfrm>
        </p:grpSpPr>
        <p:grpSp>
          <p:nvGrpSpPr>
            <p:cNvPr id="6" name="Gruppieren 5"/>
            <p:cNvGrpSpPr/>
            <p:nvPr/>
          </p:nvGrpSpPr>
          <p:grpSpPr>
            <a:xfrm>
              <a:off x="871538" y="544561"/>
              <a:ext cx="8853668" cy="1233852"/>
              <a:chOff x="871538" y="1405759"/>
              <a:chExt cx="8853668" cy="1233852"/>
            </a:xfrm>
          </p:grpSpPr>
          <p:sp>
            <p:nvSpPr>
              <p:cNvPr id="4" name="Abgerundetes Rechteck 3"/>
              <p:cNvSpPr/>
              <p:nvPr/>
            </p:nvSpPr>
            <p:spPr>
              <a:xfrm>
                <a:off x="1721644" y="1604535"/>
                <a:ext cx="8003562" cy="1035076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" name="Ellipse 2"/>
              <p:cNvSpPr/>
              <p:nvPr/>
            </p:nvSpPr>
            <p:spPr>
              <a:xfrm>
                <a:off x="871538" y="1405759"/>
                <a:ext cx="914400" cy="914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/>
                  <a:t>1.</a:t>
                </a:r>
                <a:endParaRPr lang="de-DE" sz="3600" b="1" dirty="0"/>
              </a:p>
            </p:txBody>
          </p:sp>
        </p:grpSp>
        <p:sp>
          <p:nvSpPr>
            <p:cNvPr id="5" name="Rechteck 4"/>
            <p:cNvSpPr/>
            <p:nvPr/>
          </p:nvSpPr>
          <p:spPr>
            <a:xfrm>
              <a:off x="2806410" y="1001761"/>
              <a:ext cx="48131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Wozu dient die förmliche Zustellung?</a:t>
              </a:r>
              <a:endParaRPr lang="de-DE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405741">
            <a:off x="1333416" y="2453697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Empfangs-bekenntnis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3538673" y="239578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Post-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zustellungs-urkunde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871538" y="544561"/>
            <a:ext cx="8892991" cy="1396188"/>
            <a:chOff x="871538" y="544561"/>
            <a:chExt cx="8892991" cy="1396188"/>
          </a:xfrm>
        </p:grpSpPr>
        <p:grpSp>
          <p:nvGrpSpPr>
            <p:cNvPr id="6" name="Gruppieren 5"/>
            <p:cNvGrpSpPr/>
            <p:nvPr/>
          </p:nvGrpSpPr>
          <p:grpSpPr>
            <a:xfrm>
              <a:off x="871538" y="544561"/>
              <a:ext cx="8853668" cy="1396188"/>
              <a:chOff x="871538" y="1405759"/>
              <a:chExt cx="8853668" cy="1396188"/>
            </a:xfrm>
          </p:grpSpPr>
          <p:sp>
            <p:nvSpPr>
              <p:cNvPr id="4" name="Abgerundetes Rechteck 3"/>
              <p:cNvSpPr/>
              <p:nvPr/>
            </p:nvSpPr>
            <p:spPr>
              <a:xfrm>
                <a:off x="1721644" y="1604534"/>
                <a:ext cx="8003562" cy="119741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400" b="1" dirty="0"/>
              </a:p>
            </p:txBody>
          </p:sp>
          <p:sp>
            <p:nvSpPr>
              <p:cNvPr id="3" name="Ellipse 2"/>
              <p:cNvSpPr/>
              <p:nvPr/>
            </p:nvSpPr>
            <p:spPr>
              <a:xfrm>
                <a:off x="871538" y="1405759"/>
                <a:ext cx="914400" cy="9144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dirty="0" smtClean="0"/>
                  <a:t>2.</a:t>
                </a:r>
                <a:endParaRPr lang="de-DE" sz="3600" dirty="0"/>
              </a:p>
            </p:txBody>
          </p:sp>
        </p:grpSp>
        <p:sp>
          <p:nvSpPr>
            <p:cNvPr id="5" name="Rechteck 4"/>
            <p:cNvSpPr/>
            <p:nvPr/>
          </p:nvSpPr>
          <p:spPr>
            <a:xfrm>
              <a:off x="2193226" y="1089629"/>
              <a:ext cx="75713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Welche Arten der förmlichen Zustellung kennen Sie?	</a:t>
              </a:r>
              <a:endParaRPr lang="de-DE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>
            <a:off x="5854705" y="2354024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Aufgabe zur Post</a:t>
            </a:r>
          </a:p>
        </p:txBody>
      </p:sp>
      <p:sp>
        <p:nvSpPr>
          <p:cNvPr id="14" name="Gefaltete Ecke 13"/>
          <p:cNvSpPr/>
          <p:nvPr/>
        </p:nvSpPr>
        <p:spPr>
          <a:xfrm>
            <a:off x="8408902" y="2308249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Einschreiben </a:t>
            </a:r>
            <a:r>
              <a:rPr lang="de-DE" sz="240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Rückschein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2386414" y="4601133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Aushändigung an Amtsstelle</a:t>
            </a:r>
          </a:p>
        </p:txBody>
      </p:sp>
      <p:sp>
        <p:nvSpPr>
          <p:cNvPr id="16" name="Gefaltete Ecke 15"/>
          <p:cNvSpPr/>
          <p:nvPr/>
        </p:nvSpPr>
        <p:spPr>
          <a:xfrm>
            <a:off x="5259830" y="4601133"/>
            <a:ext cx="2105996" cy="1950603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urch besonderen Wacht-meister</a:t>
            </a:r>
          </a:p>
        </p:txBody>
      </p:sp>
      <p:sp>
        <p:nvSpPr>
          <p:cNvPr id="18" name="Gefaltete Ecke 17"/>
          <p:cNvSpPr/>
          <p:nvPr/>
        </p:nvSpPr>
        <p:spPr>
          <a:xfrm>
            <a:off x="7859184" y="4558828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ö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ffentliche Zustellung</a:t>
            </a: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498552"/>
            <a:chOff x="871538" y="1405759"/>
            <a:chExt cx="8853668" cy="14985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2997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drei „Säulen“ der Gewaltenteilung: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571196">
            <a:off x="1868447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Legislative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922693" y="260649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Exekutive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7830134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Judikative</a:t>
            </a: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</a:t>
              </a:r>
              <a:r>
                <a:rPr lang="de-DE" sz="2400" b="1" dirty="0" err="1" smtClean="0"/>
                <a:t>Päsentate</a:t>
              </a:r>
              <a:r>
                <a:rPr lang="de-DE" sz="2400" b="1" dirty="0" smtClean="0"/>
                <a:t> kennen Sie?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1794743" y="2514703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einfaches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41914">
            <a:off x="5172407" y="2565430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mit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vollem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Namenszug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69321">
            <a:off x="8019133" y="2794029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mit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genauer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Zeitangabe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gesetzliche Bestimmung in der die Bildung der Akte geregelt ist.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88513">
            <a:off x="3412811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Benennen Sie drei Teilgeschäftsstellen.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29888" y="2476907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Hinterlegungs-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3171865" y="1977189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Briefannahme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353868">
            <a:off x="5800769" y="249193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Rechtsantrags-stelle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377525">
            <a:off x="8545694" y="2450926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Zahlstelle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377525">
            <a:off x="3761147" y="4182344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 und Sach-verständigen Entschädigung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35769" y="1940112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Akte wird nach Erledigung des Verfahrens weggelegt.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58607" y="1942204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muss überprüft werden, ob alles notwendige ausgesondert wurde.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441929" y="194011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Akte muss kostenmäßig abgeschlossen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8811792" y="1959958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Zählkarte muss ausgefüllt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537032" y="3865102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Jahr der Weglegung und bis wann aufzubewahren ist muss notiert sein.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087747">
            <a:off x="9087356" y="3823585"/>
            <a:ext cx="1709564" cy="182842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II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93" y="4974259"/>
            <a:ext cx="1896020" cy="1865538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2317956" y="4452518"/>
            <a:ext cx="2476951" cy="1043482"/>
          </a:xfrm>
          <a:prstGeom prst="cloudCallout">
            <a:avLst>
              <a:gd name="adj1" fmla="val -51686"/>
              <a:gd name="adj2" fmla="val 501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Super !!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707572" y="89485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</a:rPr>
              <a:t>Was bedeutet „weglegen“ einer Akte und was ist dabei zu beachten? Nennen Sie die gesetzliche Bestimmung.</a:t>
            </a: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Breitbild</PresentationFormat>
  <Paragraphs>77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29</cp:revision>
  <dcterms:created xsi:type="dcterms:W3CDTF">2023-07-31T11:36:16Z</dcterms:created>
  <dcterms:modified xsi:type="dcterms:W3CDTF">2023-10-16T08:47:37Z</dcterms:modified>
</cp:coreProperties>
</file>