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F663F-36AF-35A6-3031-B73DCFE15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7200" dirty="0"/>
              <a:t>Wiederholungsfragen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B2B8D-2381-F202-45BF-497E5CEA2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Forderungspfändung</a:t>
            </a:r>
          </a:p>
        </p:txBody>
      </p:sp>
    </p:spTree>
    <p:extLst>
      <p:ext uri="{BB962C8B-B14F-4D97-AF65-F5344CB8AC3E}">
        <p14:creationId xmlns:p14="http://schemas.microsoft.com/office/powerpoint/2010/main" val="279224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Welchen Zweck hat die Drittschuldnererklärung?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432389" y="2397948"/>
            <a:ext cx="8927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RE prüft nicht, ob eine Forderung wirklich besteht, sondern nur, ob sie schlüssig ist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DS-Erklärung ermöglicht dem Gläubiger zu erfahren, ob Pfändung wirksam ist</a:t>
            </a:r>
          </a:p>
        </p:txBody>
      </p:sp>
    </p:spTree>
    <p:extLst>
      <p:ext uri="{BB962C8B-B14F-4D97-AF65-F5344CB8AC3E}">
        <p14:creationId xmlns:p14="http://schemas.microsoft.com/office/powerpoint/2010/main" val="13544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wird die Pfändung von Forderungen bewirkt?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365793" y="2690604"/>
            <a:ext cx="89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Zustellung des </a:t>
            </a:r>
            <a:r>
              <a:rPr lang="de-DE" sz="3200" dirty="0" err="1"/>
              <a:t>Pfüb</a:t>
            </a:r>
            <a:r>
              <a:rPr lang="de-DE" sz="3200" dirty="0"/>
              <a:t> beim DS</a:t>
            </a:r>
          </a:p>
        </p:txBody>
      </p:sp>
    </p:spTree>
    <p:extLst>
      <p:ext uri="{BB962C8B-B14F-4D97-AF65-F5344CB8AC3E}">
        <p14:creationId xmlns:p14="http://schemas.microsoft.com/office/powerpoint/2010/main" val="20660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 Wirkung hat der </a:t>
            </a:r>
            <a:r>
              <a:rPr 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Pfüb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365793" y="2354173"/>
            <a:ext cx="8927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Drittschuldnerverbot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Schuldnergebot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Befriedigung des Gläubigers durch Überweisung</a:t>
            </a:r>
          </a:p>
        </p:txBody>
      </p:sp>
    </p:spTree>
    <p:extLst>
      <p:ext uri="{BB962C8B-B14F-4D97-AF65-F5344CB8AC3E}">
        <p14:creationId xmlns:p14="http://schemas.microsoft.com/office/powerpoint/2010/main" val="11668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41790"/>
            <a:ext cx="10394707" cy="1570845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 Voraussetzungen prüft der Rechtspfleger vor Erlass des </a:t>
            </a:r>
            <a:r>
              <a:rPr 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Pfüb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632283" y="1985303"/>
            <a:ext cx="10758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Allgemeine Voraussetzungen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Besondere Voraussetzungen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Vollstreckungshindernisse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Zusätzlichen Voraussetzungen : </a:t>
            </a:r>
          </a:p>
          <a:p>
            <a:pPr marL="1314450" lvl="2" indent="-400050">
              <a:buFont typeface="+mj-lt"/>
              <a:buAutoNum type="romanUcPeriod"/>
            </a:pPr>
            <a:r>
              <a:rPr lang="de-DE" sz="2400" dirty="0"/>
              <a:t>Die Forderung des Schuldners muss pfändbar sein.</a:t>
            </a:r>
          </a:p>
          <a:p>
            <a:pPr marL="1314450" lvl="2" indent="-400050">
              <a:buFont typeface="+mj-lt"/>
              <a:buAutoNum type="romanUcPeriod"/>
            </a:pPr>
            <a:r>
              <a:rPr lang="de-DE" sz="2400" dirty="0"/>
              <a:t>Es dürfen keine Pfändungsverbote oder Beschränkungen vorhanden sein.</a:t>
            </a:r>
          </a:p>
          <a:p>
            <a:pPr marL="1314450" lvl="2" indent="-400050">
              <a:buFont typeface="+mj-lt"/>
              <a:buAutoNum type="romanUcPeriod"/>
            </a:pPr>
            <a:r>
              <a:rPr lang="de-DE" sz="2400" dirty="0"/>
              <a:t>Die Forderung muss bestimmt genug bezeichnet sein</a:t>
            </a:r>
          </a:p>
          <a:p>
            <a:pPr marL="1314450" lvl="2" indent="-400050">
              <a:buFont typeface="+mj-lt"/>
              <a:buAutoNum type="romanUcPeriod"/>
            </a:pPr>
            <a:r>
              <a:rPr lang="de-DE" sz="2400" dirty="0"/>
              <a:t>Die Forderung muss dem Gläubiger auch tatsächlich zustehen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4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 erfolgt der Erlass des </a:t>
            </a:r>
            <a:r>
              <a:rPr 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Pfüb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ohne Anhörung des Schuldners?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564201" y="2690604"/>
            <a:ext cx="89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/>
              <a:t>Vollstreckungsvereitelung soll vermieden werden</a:t>
            </a:r>
          </a:p>
        </p:txBody>
      </p:sp>
    </p:spTree>
    <p:extLst>
      <p:ext uri="{BB962C8B-B14F-4D97-AF65-F5344CB8AC3E}">
        <p14:creationId xmlns:p14="http://schemas.microsoft.com/office/powerpoint/2010/main" val="42332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6982"/>
            <a:ext cx="10394707" cy="2782018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wird die ZV in Geldforderungen des Schuldners gegenüber Dritten betrieben?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2199736" y="3183147"/>
            <a:ext cx="709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durch einen Pfändungs- und Überweisungsbeschluss</a:t>
            </a:r>
          </a:p>
        </p:txBody>
      </p:sp>
    </p:spTree>
    <p:extLst>
      <p:ext uri="{BB962C8B-B14F-4D97-AF65-F5344CB8AC3E}">
        <p14:creationId xmlns:p14="http://schemas.microsoft.com/office/powerpoint/2010/main" val="6287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6982"/>
            <a:ext cx="10394707" cy="2782018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Welches Vollstreckungsorgan ist für diese Maßnahme sachlich und örtlich zuständig?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690684" y="2829464"/>
            <a:ext cx="8384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dirty="0"/>
              <a:t>Amtsgericht als Vollstreckungsgericht, bei dem der Schuldner seinen allgemeinen Gerichtsstand hat</a:t>
            </a:r>
          </a:p>
        </p:txBody>
      </p:sp>
    </p:spTree>
    <p:extLst>
      <p:ext uri="{BB962C8B-B14F-4D97-AF65-F5344CB8AC3E}">
        <p14:creationId xmlns:p14="http://schemas.microsoft.com/office/powerpoint/2010/main" val="216981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6982"/>
            <a:ext cx="10394707" cy="1975448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können pfändbare Forderungen des Schuldners sein?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470084" y="2216990"/>
            <a:ext cx="8826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Arbeitseinkommen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Bank- und Sparguthaben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Ansprüche auf Mietzahlungen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Ansprüche aus Lebensversicherungen, Bausparverträgen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de-DE" sz="3200" dirty="0"/>
              <a:t>Wertpapiere</a:t>
            </a:r>
          </a:p>
        </p:txBody>
      </p:sp>
    </p:spTree>
    <p:extLst>
      <p:ext uri="{BB962C8B-B14F-4D97-AF65-F5344CB8AC3E}">
        <p14:creationId xmlns:p14="http://schemas.microsoft.com/office/powerpoint/2010/main" val="4746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46982"/>
            <a:ext cx="10394707" cy="2782018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 alle Forderungen des Schuldners unbegrenzt pfändbar?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411199" y="2730911"/>
            <a:ext cx="936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3200" dirty="0"/>
              <a:t>Begrenzte Pfändung auf dem P-konto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3200" dirty="0"/>
              <a:t>Arbeitseinkommen nur im Rahmen der §§ 850a-i ZPO</a:t>
            </a:r>
          </a:p>
        </p:txBody>
      </p:sp>
    </p:spTree>
    <p:extLst>
      <p:ext uri="{BB962C8B-B14F-4D97-AF65-F5344CB8AC3E}">
        <p14:creationId xmlns:p14="http://schemas.microsoft.com/office/powerpoint/2010/main" val="3246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für den Antrag auf Erlass eines </a:t>
            </a:r>
            <a:r>
              <a:rPr 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Pfüb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Verwendung eines Formulars vorgeschrieben?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121838" y="2844225"/>
            <a:ext cx="892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Ja, Formularzwang</a:t>
            </a:r>
          </a:p>
        </p:txBody>
      </p:sp>
    </p:spTree>
    <p:extLst>
      <p:ext uri="{BB962C8B-B14F-4D97-AF65-F5344CB8AC3E}">
        <p14:creationId xmlns:p14="http://schemas.microsoft.com/office/powerpoint/2010/main" val="11697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 Unterlagen müssen dem Antrag auf Erlass des </a:t>
            </a:r>
            <a:r>
              <a:rPr 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Pfüb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beigefügt werden?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281637" y="2690604"/>
            <a:ext cx="8927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Vollstreckbare Ausfertigung des Titel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 err="1"/>
              <a:t>ggf</a:t>
            </a:r>
            <a:r>
              <a:rPr lang="de-DE" sz="3200" dirty="0"/>
              <a:t> Nachweis über Sicherheitsleistungen</a:t>
            </a:r>
          </a:p>
        </p:txBody>
      </p:sp>
    </p:spTree>
    <p:extLst>
      <p:ext uri="{BB962C8B-B14F-4D97-AF65-F5344CB8AC3E}">
        <p14:creationId xmlns:p14="http://schemas.microsoft.com/office/powerpoint/2010/main" val="33355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ist ein Drittschuldner?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632157" y="2447409"/>
            <a:ext cx="8927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ist der Schuldner, der dem ursprünglichen Schuldner, gegen den sich die Zwangsvollstreckung richtet, etwas schuldet</a:t>
            </a:r>
          </a:p>
        </p:txBody>
      </p:sp>
    </p:spTree>
    <p:extLst>
      <p:ext uri="{BB962C8B-B14F-4D97-AF65-F5344CB8AC3E}">
        <p14:creationId xmlns:p14="http://schemas.microsoft.com/office/powerpoint/2010/main" val="22457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1D07B-CDE4-C40C-6200-EFECDC5C63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283" y="559880"/>
            <a:ext cx="10394707" cy="2130724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bedeutet es, wenn die Zustellung nach § 840 ZPO erfolgen soll?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B0F171-6570-4C08-30D9-3DE8CF074938}"/>
              </a:ext>
            </a:extLst>
          </p:cNvPr>
          <p:cNvSpPr txBox="1"/>
          <p:nvPr/>
        </p:nvSpPr>
        <p:spPr>
          <a:xfrm>
            <a:off x="1432389" y="2690604"/>
            <a:ext cx="8927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Drittschuldnererklärung</a:t>
            </a:r>
            <a:r>
              <a:rPr lang="de-DE" dirty="0"/>
              <a:t> </a:t>
            </a:r>
            <a:r>
              <a:rPr lang="de-DE" sz="3200" dirty="0"/>
              <a:t>innerhalb 2 Wochen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de-DE" sz="3200" dirty="0"/>
              <a:t>Zustellung durch die Post ausgeschlossen, persönliche Übergabe durch GV</a:t>
            </a:r>
          </a:p>
        </p:txBody>
      </p:sp>
    </p:spTree>
    <p:extLst>
      <p:ext uri="{BB962C8B-B14F-4D97-AF65-F5344CB8AC3E}">
        <p14:creationId xmlns:p14="http://schemas.microsoft.com/office/powerpoint/2010/main" val="15310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297</Words>
  <Application>Microsoft Office PowerPoint</Application>
  <PresentationFormat>Breitbild</PresentationFormat>
  <Paragraphs>45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Wichtiges Ereignis</vt:lpstr>
      <vt:lpstr>Wiederholungsfragen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Körner, Josephin</dc:creator>
  <cp:lastModifiedBy>Körner, Josephin</cp:lastModifiedBy>
  <cp:revision>4</cp:revision>
  <dcterms:created xsi:type="dcterms:W3CDTF">2025-11-25T07:08:23Z</dcterms:created>
  <dcterms:modified xsi:type="dcterms:W3CDTF">2025-11-25T07:45:45Z</dcterms:modified>
</cp:coreProperties>
</file>