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ED48A"/>
    <a:srgbClr val="F0C6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67" d="100"/>
          <a:sy n="67" d="100"/>
        </p:scale>
        <p:origin x="52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D92DE-5D27-4010-91AF-5931C8CFB02A}" type="datetimeFigureOut">
              <a:rPr lang="de-DE" smtClean="0"/>
              <a:t>15.03.2024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AC420-1AAA-473A-B39B-358EE2F44E1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83987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D92DE-5D27-4010-91AF-5931C8CFB02A}" type="datetimeFigureOut">
              <a:rPr lang="de-DE" smtClean="0"/>
              <a:t>15.03.2024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AC420-1AAA-473A-B39B-358EE2F44E1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213784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D92DE-5D27-4010-91AF-5931C8CFB02A}" type="datetimeFigureOut">
              <a:rPr lang="de-DE" smtClean="0"/>
              <a:t>15.03.2024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AC420-1AAA-473A-B39B-358EE2F44E1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38949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D92DE-5D27-4010-91AF-5931C8CFB02A}" type="datetimeFigureOut">
              <a:rPr lang="de-DE" smtClean="0"/>
              <a:t>15.03.2024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AC420-1AAA-473A-B39B-358EE2F44E1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337383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D92DE-5D27-4010-91AF-5931C8CFB02A}" type="datetimeFigureOut">
              <a:rPr lang="de-DE" smtClean="0"/>
              <a:t>15.03.2024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AC420-1AAA-473A-B39B-358EE2F44E1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611107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D92DE-5D27-4010-91AF-5931C8CFB02A}" type="datetimeFigureOut">
              <a:rPr lang="de-DE" smtClean="0"/>
              <a:t>15.03.2024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AC420-1AAA-473A-B39B-358EE2F44E1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47693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D92DE-5D27-4010-91AF-5931C8CFB02A}" type="datetimeFigureOut">
              <a:rPr lang="de-DE" smtClean="0"/>
              <a:t>15.03.2024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AC420-1AAA-473A-B39B-358EE2F44E1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09715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D92DE-5D27-4010-91AF-5931C8CFB02A}" type="datetimeFigureOut">
              <a:rPr lang="de-DE" smtClean="0"/>
              <a:t>15.03.2024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AC420-1AAA-473A-B39B-358EE2F44E1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922183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D92DE-5D27-4010-91AF-5931C8CFB02A}" type="datetimeFigureOut">
              <a:rPr lang="de-DE" smtClean="0"/>
              <a:t>15.03.2024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AC420-1AAA-473A-B39B-358EE2F44E1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090714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D92DE-5D27-4010-91AF-5931C8CFB02A}" type="datetimeFigureOut">
              <a:rPr lang="de-DE" smtClean="0"/>
              <a:t>15.03.2024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AC420-1AAA-473A-B39B-358EE2F44E1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932534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D92DE-5D27-4010-91AF-5931C8CFB02A}" type="datetimeFigureOut">
              <a:rPr lang="de-DE" smtClean="0"/>
              <a:t>15.03.2024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AC420-1AAA-473A-B39B-358EE2F44E1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550593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2D92DE-5D27-4010-91AF-5931C8CFB02A}" type="datetimeFigureOut">
              <a:rPr lang="de-DE" smtClean="0"/>
              <a:t>15.03.2024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4AC420-1AAA-473A-B39B-358EE2F44E1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98719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bgerundetes Rechteck 1"/>
          <p:cNvSpPr/>
          <p:nvPr/>
        </p:nvSpPr>
        <p:spPr>
          <a:xfrm>
            <a:off x="2533650" y="292412"/>
            <a:ext cx="6472988" cy="91440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4400" dirty="0" smtClean="0"/>
              <a:t>Kosten</a:t>
            </a:r>
            <a:r>
              <a:rPr lang="de-DE" sz="3600" dirty="0" smtClean="0"/>
              <a:t> in Zivilsachen</a:t>
            </a:r>
            <a:endParaRPr lang="de-DE" sz="3600" dirty="0"/>
          </a:p>
        </p:txBody>
      </p:sp>
      <p:sp>
        <p:nvSpPr>
          <p:cNvPr id="3" name="Ovale Legende 2"/>
          <p:cNvSpPr/>
          <p:nvPr/>
        </p:nvSpPr>
        <p:spPr>
          <a:xfrm>
            <a:off x="1464970" y="1519732"/>
            <a:ext cx="5757863" cy="2614612"/>
          </a:xfrm>
          <a:prstGeom prst="wedgeEllipseCallou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4400" dirty="0" smtClean="0"/>
              <a:t>mit Frau Carus</a:t>
            </a:r>
            <a:endParaRPr lang="de-DE" sz="4400" dirty="0"/>
          </a:p>
        </p:txBody>
      </p:sp>
      <p:sp>
        <p:nvSpPr>
          <p:cNvPr id="5" name="Abgerundetes Rechteck 4"/>
          <p:cNvSpPr/>
          <p:nvPr/>
        </p:nvSpPr>
        <p:spPr>
          <a:xfrm>
            <a:off x="4343901" y="1206812"/>
            <a:ext cx="6914146" cy="705352"/>
          </a:xfrm>
          <a:prstGeom prst="round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dirty="0"/>
              <a:t>u</a:t>
            </a:r>
            <a:r>
              <a:rPr lang="de-DE" sz="3600" dirty="0" smtClean="0"/>
              <a:t>nd Zwangsvollstreckungssachen</a:t>
            </a:r>
            <a:endParaRPr lang="de-DE" sz="3600" dirty="0"/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2270" y="3246047"/>
            <a:ext cx="3498732" cy="33434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4914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bgerundetes Rechteck 1"/>
          <p:cNvSpPr/>
          <p:nvPr/>
        </p:nvSpPr>
        <p:spPr>
          <a:xfrm>
            <a:off x="1643063" y="1857374"/>
            <a:ext cx="8215312" cy="1357313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4400" dirty="0" smtClean="0"/>
              <a:t>Natascha.Carus@kg.berlin.de</a:t>
            </a:r>
            <a:endParaRPr lang="de-DE" sz="4400" dirty="0"/>
          </a:p>
        </p:txBody>
      </p:sp>
      <p:sp>
        <p:nvSpPr>
          <p:cNvPr id="3" name="Gefaltete Ecke 2"/>
          <p:cNvSpPr/>
          <p:nvPr/>
        </p:nvSpPr>
        <p:spPr>
          <a:xfrm rot="845936">
            <a:off x="864327" y="3046750"/>
            <a:ext cx="2358730" cy="2240434"/>
          </a:xfrm>
          <a:prstGeom prst="foldedCorner">
            <a:avLst/>
          </a:prstGeom>
          <a:solidFill>
            <a:srgbClr val="EED48A"/>
          </a:solidFill>
          <a:ln>
            <a:solidFill>
              <a:schemeClr val="bg1">
                <a:lumMod val="8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…bei Fragen, Anregungen, oder Problemen!!</a:t>
            </a:r>
            <a:endParaRPr lang="de-DE" sz="24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pic>
        <p:nvPicPr>
          <p:cNvPr id="1026" name="Picture 2" descr="telefon mit wellen symbol symbol - schwarz einfach, isoliert - vektor stock illustration - telefon stock-grafiken, -clipart, -cartoons und -symbol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7613" y="4118902"/>
            <a:ext cx="2290762" cy="2290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hteck 3"/>
          <p:cNvSpPr/>
          <p:nvPr/>
        </p:nvSpPr>
        <p:spPr>
          <a:xfrm>
            <a:off x="8601075" y="4368072"/>
            <a:ext cx="2657475" cy="10572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Ovale Legende 5"/>
          <p:cNvSpPr/>
          <p:nvPr/>
        </p:nvSpPr>
        <p:spPr>
          <a:xfrm>
            <a:off x="8186739" y="3463857"/>
            <a:ext cx="3309936" cy="1318553"/>
          </a:xfrm>
          <a:prstGeom prst="wedgeEllipseCallout">
            <a:avLst>
              <a:gd name="adj1" fmla="val -23794"/>
              <a:gd name="adj2" fmla="val 78289"/>
            </a:avLst>
          </a:prstGeom>
          <a:solidFill>
            <a:schemeClr val="accent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200" dirty="0" smtClean="0">
                <a:latin typeface="Comic Sans MS" panose="030F0702030302020204" pitchFamily="66" charset="0"/>
              </a:rPr>
              <a:t>9023 2839</a:t>
            </a:r>
            <a:endParaRPr lang="de-DE" sz="32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8509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</Words>
  <Application>Microsoft Office PowerPoint</Application>
  <PresentationFormat>Breitbild</PresentationFormat>
  <Paragraphs>6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Comic Sans MS</vt:lpstr>
      <vt:lpstr>MV Boli</vt:lpstr>
      <vt:lpstr>Office</vt:lpstr>
      <vt:lpstr>PowerPoint-Präsentation</vt:lpstr>
      <vt:lpstr>PowerPoint-Präsentation</vt:lpstr>
    </vt:vector>
  </TitlesOfParts>
  <Company>ITDZ-Berlin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Carus, Natascha</dc:creator>
  <cp:lastModifiedBy>Carus, Natascha</cp:lastModifiedBy>
  <cp:revision>9</cp:revision>
  <dcterms:created xsi:type="dcterms:W3CDTF">2023-05-04T13:22:15Z</dcterms:created>
  <dcterms:modified xsi:type="dcterms:W3CDTF">2024-03-15T11:42:59Z</dcterms:modified>
</cp:coreProperties>
</file>