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13" r:id="rId2"/>
    <p:sldId id="312" r:id="rId3"/>
    <p:sldId id="314" r:id="rId4"/>
    <p:sldId id="317" r:id="rId5"/>
    <p:sldId id="315" r:id="rId6"/>
    <p:sldId id="31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0" autoAdjust="0"/>
    <p:restoredTop sz="94660"/>
  </p:normalViewPr>
  <p:slideViewPr>
    <p:cSldViewPr snapToGrid="0">
      <p:cViewPr varScale="1">
        <p:scale>
          <a:sx n="24" d="100"/>
          <a:sy n="24" d="100"/>
        </p:scale>
        <p:origin x="157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Testamentsvollstreckung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1693" y="2160588"/>
            <a:ext cx="5698671" cy="388143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208314" y="6359978"/>
            <a:ext cx="29636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Quelle: BWLC Steuerberater</a:t>
            </a:r>
          </a:p>
        </p:txBody>
      </p:sp>
      <p:sp>
        <p:nvSpPr>
          <p:cNvPr id="6" name="Rechteck 5"/>
          <p:cNvSpPr/>
          <p:nvPr/>
        </p:nvSpPr>
        <p:spPr>
          <a:xfrm>
            <a:off x="5682342" y="1551216"/>
            <a:ext cx="3682094" cy="24901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2342" y="1551216"/>
            <a:ext cx="3682093" cy="249010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6964137" y="4196443"/>
            <a:ext cx="12460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err="1"/>
              <a:t>Quelle:AGT</a:t>
            </a:r>
            <a:r>
              <a:rPr lang="de-DE" sz="800" dirty="0"/>
              <a:t> e.V.</a:t>
            </a:r>
          </a:p>
        </p:txBody>
      </p:sp>
    </p:spTree>
    <p:extLst>
      <p:ext uri="{BB962C8B-B14F-4D97-AF65-F5344CB8AC3E}">
        <p14:creationId xmlns:p14="http://schemas.microsoft.com/office/powerpoint/2010/main" val="65916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Testamentsvollstreckung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Jeder Erblasser hat das Recht, eine Testamentsvollstreckung anzuordnen. Dieser hat die Aufgabe, den Nachlass zu verwalten und den Wünschen des Erblassers gemäß aufzuteilen.</a:t>
            </a:r>
          </a:p>
          <a:p>
            <a:r>
              <a:rPr lang="de-DE" dirty="0"/>
              <a:t>Regelungen hierzu: §§ 2197 ff BGB</a:t>
            </a:r>
          </a:p>
          <a:p>
            <a:r>
              <a:rPr lang="de-DE" dirty="0"/>
              <a:t>Gründe:</a:t>
            </a:r>
          </a:p>
          <a:p>
            <a:r>
              <a:rPr lang="de-DE" dirty="0"/>
              <a:t>Interessen  des Erblassers werden gewahrt</a:t>
            </a:r>
          </a:p>
          <a:p>
            <a:r>
              <a:rPr lang="de-DE" dirty="0"/>
              <a:t>Schutz der Nachlassbeteiligten – Konflikt schlichten (§ 2204 BGB)</a:t>
            </a:r>
          </a:p>
          <a:p>
            <a:r>
              <a:rPr lang="de-DE" dirty="0"/>
              <a:t>Wirtschaftliche Verwaltung des Nachlasses für geschäftlich unerfahrene Erben</a:t>
            </a:r>
          </a:p>
          <a:p>
            <a:r>
              <a:rPr lang="de-DE" dirty="0"/>
              <a:t>Ausführung des letzten Willen des Erblassers bzgl. der Verwaltung und Auseinandersetzung zwischen den Erben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910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 wird man zum Testamentsvollstrecker ernannt?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Im Allgemeinen benennt der Erblasser im Testament oder im Erbvertrag eine oder mehrere von ihm bestimmte Person/en (§ 2197 BGB)</a:t>
            </a:r>
          </a:p>
          <a:p>
            <a:r>
              <a:rPr lang="de-DE" dirty="0"/>
              <a:t>Der Erblasser kann einer dritten Person die Bestimmung eines Testamentsvollstreckers überlassen (§ 2198 BGB)</a:t>
            </a:r>
          </a:p>
          <a:p>
            <a:r>
              <a:rPr lang="de-DE" dirty="0"/>
              <a:t>Der Erblasser kann in seinem Testament das Nachlassgericht beauftragen einen Testamentsvollstrecker zu ernennen (§2200 BGB)</a:t>
            </a:r>
          </a:p>
          <a:p>
            <a:r>
              <a:rPr lang="de-DE" dirty="0"/>
              <a:t>Der benannte Testamentsvollstrecker kann das Amt  annehmen oder ablehnen (§2202 BGB)</a:t>
            </a:r>
          </a:p>
          <a:p>
            <a:r>
              <a:rPr lang="de-DE" dirty="0"/>
              <a:t>Kann gem. § 2227 BGB entlassen werden, wenn auf Antrag eines Beteiligten wichtige Gründe dafür sprechen</a:t>
            </a:r>
          </a:p>
        </p:txBody>
      </p:sp>
    </p:spTree>
    <p:extLst>
      <p:ext uri="{BB962C8B-B14F-4D97-AF65-F5344CB8AC3E}">
        <p14:creationId xmlns:p14="http://schemas.microsoft.com/office/powerpoint/2010/main" val="3774707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Welche Qualifikationen benötigt ein Testamentsvollstrecker 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Grundsätzlich kann jede Person, die geschäftsfähig ist, Testamentsvollstrecker werden</a:t>
            </a:r>
          </a:p>
          <a:p>
            <a:r>
              <a:rPr lang="de-DE" dirty="0"/>
              <a:t>Folgende Grundfertigkeiten sollten jedoch vorhanden sein:</a:t>
            </a:r>
          </a:p>
          <a:p>
            <a:pPr marL="0" indent="0">
              <a:buNone/>
            </a:pPr>
            <a:r>
              <a:rPr lang="de-DE" dirty="0"/>
              <a:t>     sollte wesentlich jünger als der Erblasser sein, geschäftlich erfahren, ohne </a:t>
            </a:r>
          </a:p>
          <a:p>
            <a:pPr marL="0" indent="0">
              <a:buNone/>
            </a:pPr>
            <a:r>
              <a:rPr lang="de-DE" dirty="0"/>
              <a:t>     eigene Interessen und gesund sein</a:t>
            </a:r>
          </a:p>
          <a:p>
            <a:r>
              <a:rPr lang="de-DE" dirty="0"/>
              <a:t>Ein benannter Testamentsvollstrecker, der gem. § 1814 BGB unter Betreuung steht, kann das Amt nicht annehmen. Benennung wäre unwirksam (§ 2201 BGB)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Testamentsvollstrecker sind meist Vertraute des Erblassers, es können aber auch</a:t>
            </a:r>
          </a:p>
          <a:p>
            <a:pPr marL="0" indent="0">
              <a:buNone/>
            </a:pPr>
            <a:r>
              <a:rPr lang="de-DE" dirty="0"/>
              <a:t>berufliche  Testamentsvollstrecker eingesetzt werden</a:t>
            </a:r>
          </a:p>
        </p:txBody>
      </p:sp>
    </p:spTree>
    <p:extLst>
      <p:ext uri="{BB962C8B-B14F-4D97-AF65-F5344CB8AC3E}">
        <p14:creationId xmlns:p14="http://schemas.microsoft.com/office/powerpoint/2010/main" val="3049417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Welche Aufgaben hat ein Testamentsvollstrecker ???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Zunächst muss er die letztwilligen Verfügungen des Erblassers zur Ausführung bringen (§2203 BGB)</a:t>
            </a:r>
          </a:p>
          <a:p>
            <a:r>
              <a:rPr lang="de-DE" dirty="0"/>
              <a:t>Er muss den Nachlassen unter den Erben auseinandersetzen (§ 2204 BGB)</a:t>
            </a:r>
          </a:p>
          <a:p>
            <a:r>
              <a:rPr lang="de-DE" dirty="0"/>
              <a:t>Er kann den Nachlass für längere Zeit (30 Jahre) für den/die Erben verwalten (Dauervollstreckung- § 2009,2010 BGB), diese Frist kann jedoch auch verlängert werden</a:t>
            </a:r>
          </a:p>
          <a:p>
            <a:r>
              <a:rPr lang="de-DE" dirty="0"/>
              <a:t>Testamentsvollstrecker sorgt für die Bezahlung der Erbschaftssteuer</a:t>
            </a:r>
          </a:p>
          <a:p>
            <a:r>
              <a:rPr lang="de-DE" dirty="0"/>
              <a:t>Er verwaltet und ist berechtigt Nachlassgegenstände zu verkaufen (jedoch kein </a:t>
            </a:r>
            <a:r>
              <a:rPr lang="de-DE" dirty="0" err="1"/>
              <a:t>Insich</a:t>
            </a:r>
            <a:r>
              <a:rPr lang="de-DE" dirty="0"/>
              <a:t>-Geschäft (§ 181 BGB)</a:t>
            </a:r>
          </a:p>
          <a:p>
            <a:r>
              <a:rPr lang="de-DE" dirty="0"/>
              <a:t>Kann Auskunft von dritten verlangen</a:t>
            </a:r>
          </a:p>
          <a:p>
            <a:r>
              <a:rPr lang="de-DE" dirty="0"/>
              <a:t>Kann auf Antrag eines Beteiligten gem. § 2227 BGB entlassen werden (Pflichtverletzung)</a:t>
            </a:r>
          </a:p>
        </p:txBody>
      </p:sp>
    </p:spTree>
    <p:extLst>
      <p:ext uri="{BB962C8B-B14F-4D97-AF65-F5344CB8AC3E}">
        <p14:creationId xmlns:p14="http://schemas.microsoft.com/office/powerpoint/2010/main" val="1789534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Testamentsvollstreckerzeugnis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Das Testamentsvollstreckerzeugnis gem. § 2368 S.1 BGB kann auf Antrag erteilt werden und legitimiert die Person des vom Erblasser oder Nachlassgericht bestimmten Testamentsvollstreckers</a:t>
            </a:r>
          </a:p>
          <a:p>
            <a:r>
              <a:rPr lang="de-DE" dirty="0"/>
              <a:t>Amt beginnt schon mit der Annahme </a:t>
            </a:r>
          </a:p>
          <a:p>
            <a:r>
              <a:rPr lang="de-DE" dirty="0"/>
              <a:t>Dem Zeugnis kommt wie beim Erbschein (§ 2368 S. 2 BGB) die Richtigkeitsvermutung (§ 2365 BGB) und öffentlicher Glaube(§ 2366 BGB) zu, d.h. Es wird ein Prägesiegel verwendet und bei mehreren Seiten Schnur und Siegel</a:t>
            </a:r>
          </a:p>
        </p:txBody>
      </p:sp>
    </p:spTree>
    <p:extLst>
      <p:ext uri="{BB962C8B-B14F-4D97-AF65-F5344CB8AC3E}">
        <p14:creationId xmlns:p14="http://schemas.microsoft.com/office/powerpoint/2010/main" val="27878559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451</Words>
  <Application>Microsoft Office PowerPoint</Application>
  <PresentationFormat>Breitbild</PresentationFormat>
  <Paragraphs>38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Facette</vt:lpstr>
      <vt:lpstr>Die Testamentsvollstreckung</vt:lpstr>
      <vt:lpstr>Die Testamentsvollstreckung</vt:lpstr>
      <vt:lpstr>Wie wird man zum Testamentsvollstrecker ernannt?</vt:lpstr>
      <vt:lpstr>Welche Qualifikationen benötigt ein Testamentsvollstrecker ?</vt:lpstr>
      <vt:lpstr>Welche Aufgaben hat ein Testamentsvollstrecker ???</vt:lpstr>
      <vt:lpstr>Das Testamentsvollstreckerzeugnis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Testamentsvollstreckung</dc:title>
  <dc:creator>Neuendorf-Schulz, Simone</dc:creator>
  <cp:lastModifiedBy>Neuendorf-Schulz, Simone</cp:lastModifiedBy>
  <cp:revision>1</cp:revision>
  <dcterms:created xsi:type="dcterms:W3CDTF">2024-11-25T09:11:29Z</dcterms:created>
  <dcterms:modified xsi:type="dcterms:W3CDTF">2024-11-25T09:14:25Z</dcterms:modified>
</cp:coreProperties>
</file>