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441" r:id="rId4"/>
    <p:sldId id="288" r:id="rId5"/>
    <p:sldId id="289" r:id="rId6"/>
    <p:sldId id="29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639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547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23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87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273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868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69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6078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036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219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673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image" Target="../media/image1.jpe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01" y="1053401"/>
            <a:ext cx="8608143" cy="5220776"/>
            <a:chOff x="-598463" y="0"/>
            <a:chExt cx="17216286" cy="10441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17823" cy="9985248"/>
            </a:xfrm>
            <a:custGeom>
              <a:avLst/>
              <a:gdLst/>
              <a:ahLst/>
              <a:cxnLst/>
              <a:rect l="l" t="t" r="r" b="b"/>
              <a:pathLst>
                <a:path w="16617823" h="9985248">
                  <a:moveTo>
                    <a:pt x="0" y="0"/>
                  </a:moveTo>
                  <a:lnTo>
                    <a:pt x="16617823" y="0"/>
                  </a:lnTo>
                  <a:lnTo>
                    <a:pt x="16617823" y="9985248"/>
                  </a:lnTo>
                  <a:lnTo>
                    <a:pt x="0" y="99852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1490" r="-12698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598463" y="484879"/>
              <a:ext cx="16617832" cy="99566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62 GBV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maschinell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geführte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2 GBO 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Grundbücher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sind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für 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Bezirke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einzurichten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3 GBO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Jedes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Grundstück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erhält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besondere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Stelle (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Grundbuchblatt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): </a:t>
              </a:r>
              <a:r>
                <a:rPr lang="en-US" sz="2000" b="1" i="1" dirty="0" err="1">
                  <a:solidFill>
                    <a:srgbClr val="303030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Realfolium</a:t>
              </a:r>
              <a:endParaRPr lang="en-US" sz="2000" b="1" i="1" dirty="0">
                <a:solidFill>
                  <a:srgbClr val="303030"/>
                </a:solidFill>
                <a:latin typeface="Inter Bold Italics"/>
                <a:ea typeface="Inter Bold Italics"/>
                <a:cs typeface="Inter Bold Italics"/>
                <a:sym typeface="Inter Bold Italics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b="1" i="1" dirty="0">
                <a:solidFill>
                  <a:srgbClr val="303030"/>
                </a:solidFill>
                <a:latin typeface="Inter Bold Italics"/>
                <a:ea typeface="Inter Bold Italics"/>
                <a:cs typeface="Inter Bold Italics"/>
                <a:sym typeface="Inter Bold Italics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4 GBO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Mehrere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Grundstücke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desselben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Eigentümers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beim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selben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Grundbuchamt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können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gemeinsames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Grundbuchblatt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– </a:t>
              </a:r>
              <a:r>
                <a:rPr lang="en-US" sz="2000" b="1" i="1" dirty="0" err="1">
                  <a:solidFill>
                    <a:srgbClr val="303030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Personalfolium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-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erhalten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646782">
            <a:off x="9068937" y="4674314"/>
            <a:ext cx="2893327" cy="1775694"/>
          </a:xfrm>
          <a:custGeom>
            <a:avLst/>
            <a:gdLst/>
            <a:ahLst/>
            <a:cxnLst/>
            <a:rect l="l" t="t" r="r" b="b"/>
            <a:pathLst>
              <a:path w="5018624" h="3306018">
                <a:moveTo>
                  <a:pt x="0" y="0"/>
                </a:moveTo>
                <a:lnTo>
                  <a:pt x="5018624" y="0"/>
                </a:lnTo>
                <a:lnTo>
                  <a:pt x="5018624" y="3306019"/>
                </a:lnTo>
                <a:lnTo>
                  <a:pt x="0" y="3306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1484" y="811976"/>
            <a:ext cx="8790516" cy="54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000"/>
              </a:lnSpc>
            </a:pPr>
            <a:r>
              <a:rPr lang="en-US" sz="5334" dirty="0">
                <a:solidFill>
                  <a:srgbClr val="F79646">
                    <a:lumMod val="75000"/>
                  </a:srgbClr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Aufbau des </a:t>
            </a:r>
            <a:r>
              <a:rPr lang="en-US" sz="5334" dirty="0" err="1">
                <a:solidFill>
                  <a:srgbClr val="F79646">
                    <a:lumMod val="75000"/>
                  </a:srgbClr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Grundbuches</a:t>
            </a:r>
            <a:endParaRPr lang="en-US" sz="5334" dirty="0">
              <a:solidFill>
                <a:srgbClr val="F79646">
                  <a:lumMod val="75000"/>
                </a:srgbClr>
              </a:solidFill>
              <a:latin typeface="Intro Rust Base Shade"/>
              <a:ea typeface="Intro Rust Base Shade"/>
              <a:cs typeface="Intro Rust Base Shade"/>
              <a:sym typeface="Intro Rust Base Shade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88583" y="116509"/>
            <a:ext cx="1614835" cy="2048600"/>
          </a:xfrm>
          <a:custGeom>
            <a:avLst/>
            <a:gdLst/>
            <a:ahLst/>
            <a:cxnLst/>
            <a:rect l="l" t="t" r="r" b="b"/>
            <a:pathLst>
              <a:path w="2422252" h="3072900">
                <a:moveTo>
                  <a:pt x="0" y="0"/>
                </a:moveTo>
                <a:lnTo>
                  <a:pt x="2422252" y="0"/>
                </a:lnTo>
                <a:lnTo>
                  <a:pt x="2422252" y="3072900"/>
                </a:lnTo>
                <a:lnTo>
                  <a:pt x="0" y="307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9413119">
            <a:off x="3959946" y="2426532"/>
            <a:ext cx="1442895" cy="543053"/>
          </a:xfrm>
          <a:custGeom>
            <a:avLst/>
            <a:gdLst/>
            <a:ahLst/>
            <a:cxnLst/>
            <a:rect l="l" t="t" r="r" b="b"/>
            <a:pathLst>
              <a:path w="2164343" h="814580">
                <a:moveTo>
                  <a:pt x="0" y="0"/>
                </a:moveTo>
                <a:lnTo>
                  <a:pt x="2164342" y="0"/>
                </a:lnTo>
                <a:lnTo>
                  <a:pt x="2164342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2419733">
            <a:off x="6777755" y="2426532"/>
            <a:ext cx="1442895" cy="543053"/>
          </a:xfrm>
          <a:custGeom>
            <a:avLst/>
            <a:gdLst/>
            <a:ahLst/>
            <a:cxnLst/>
            <a:rect l="l" t="t" r="r" b="b"/>
            <a:pathLst>
              <a:path w="2164343" h="814580">
                <a:moveTo>
                  <a:pt x="0" y="0"/>
                </a:moveTo>
                <a:lnTo>
                  <a:pt x="2164343" y="0"/>
                </a:lnTo>
                <a:lnTo>
                  <a:pt x="2164343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5800" y="3429000"/>
            <a:ext cx="4876800" cy="390144"/>
          </a:xfrm>
          <a:custGeom>
            <a:avLst/>
            <a:gdLst/>
            <a:ahLst/>
            <a:cxnLst/>
            <a:rect l="l" t="t" r="r" b="b"/>
            <a:pathLst>
              <a:path w="7315200" h="585216">
                <a:moveTo>
                  <a:pt x="0" y="0"/>
                </a:moveTo>
                <a:lnTo>
                  <a:pt x="7315200" y="0"/>
                </a:lnTo>
                <a:lnTo>
                  <a:pt x="731520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604091" y="3429000"/>
            <a:ext cx="4876800" cy="390144"/>
          </a:xfrm>
          <a:custGeom>
            <a:avLst/>
            <a:gdLst/>
            <a:ahLst/>
            <a:cxnLst/>
            <a:rect l="l" t="t" r="r" b="b"/>
            <a:pathLst>
              <a:path w="7315200" h="585216">
                <a:moveTo>
                  <a:pt x="0" y="0"/>
                </a:moveTo>
                <a:lnTo>
                  <a:pt x="7315200" y="0"/>
                </a:lnTo>
                <a:lnTo>
                  <a:pt x="731520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9319" y="3448050"/>
            <a:ext cx="430797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</a:pPr>
            <a:r>
              <a:rPr lang="en-US" sz="20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Realfolium</a:t>
            </a:r>
            <a:endParaRPr lang="en-US" sz="20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 defTabSz="609630">
              <a:lnSpc>
                <a:spcPts val="2160"/>
              </a:lnSpc>
            </a:pPr>
            <a:endParaRPr lang="en-US" sz="20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 defTabSz="609630">
              <a:lnSpc>
                <a:spcPts val="2160"/>
              </a:lnSpc>
            </a:pP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Grundstücksorientiert</a:t>
            </a:r>
            <a:endParaRPr lang="en-US" sz="20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 defTabSz="609630"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 defTabSz="609630">
              <a:lnSpc>
                <a:spcPts val="216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Grundsatz</a:t>
            </a:r>
            <a:r>
              <a:rPr lang="en-US" sz="2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Ein Blatt pro </a:t>
            </a: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endParaRPr lang="en-US" sz="20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74511" y="3448050"/>
            <a:ext cx="4735961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</a:pPr>
            <a:r>
              <a:rPr lang="en-US" sz="20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Personalfolium</a:t>
            </a:r>
            <a:endParaRPr lang="en-US" sz="20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 defTabSz="609630">
              <a:lnSpc>
                <a:spcPts val="2160"/>
              </a:lnSpc>
            </a:pPr>
            <a:endParaRPr lang="en-US" sz="20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 defTabSz="609630">
              <a:lnSpc>
                <a:spcPts val="2160"/>
              </a:lnSpc>
            </a:pP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Eigentümerorientiert</a:t>
            </a:r>
            <a:endParaRPr lang="en-US" sz="20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 defTabSz="609630">
              <a:lnSpc>
                <a:spcPts val="2160"/>
              </a:lnSpc>
            </a:pPr>
            <a:endParaRPr lang="en-US" sz="20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 defTabSz="609630">
              <a:lnSpc>
                <a:spcPts val="216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Grundsatz</a:t>
            </a:r>
            <a:r>
              <a:rPr lang="en-US" sz="2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 Ein Blatt für </a:t>
            </a: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mehrere</a:t>
            </a:r>
            <a:r>
              <a:rPr lang="en-US" sz="2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Grundstücke</a:t>
            </a:r>
            <a:r>
              <a:rPr lang="en-US" sz="2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die </a:t>
            </a: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derselben</a:t>
            </a:r>
            <a:r>
              <a:rPr lang="en-US" sz="2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Person </a:t>
            </a:r>
            <a:r>
              <a:rPr lang="en-US" sz="20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gehören</a:t>
            </a:r>
            <a:r>
              <a:rPr lang="en-US" sz="2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6E5F0A6-571E-4CB9-AEA6-4930A348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32" y="3451483"/>
            <a:ext cx="7957677" cy="341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6CBD884-5922-EF54-6B81-3DB191AC3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7" y="-79603"/>
            <a:ext cx="8443335" cy="35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6"/>
          <p:cNvSpPr/>
          <p:nvPr/>
        </p:nvSpPr>
        <p:spPr>
          <a:xfrm>
            <a:off x="7309708" y="795418"/>
            <a:ext cx="4876800" cy="390144"/>
          </a:xfrm>
          <a:custGeom>
            <a:avLst/>
            <a:gdLst/>
            <a:ahLst/>
            <a:cxnLst/>
            <a:rect l="l" t="t" r="r" b="b"/>
            <a:pathLst>
              <a:path w="7315200" h="585216">
                <a:moveTo>
                  <a:pt x="0" y="0"/>
                </a:moveTo>
                <a:lnTo>
                  <a:pt x="7315200" y="0"/>
                </a:lnTo>
                <a:lnTo>
                  <a:pt x="731520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00" y="853700"/>
            <a:ext cx="473596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</a:pPr>
            <a:r>
              <a:rPr lang="en-US" sz="20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Personalfolium</a:t>
            </a:r>
            <a:endParaRPr lang="en-US" sz="20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11200" y="6324600"/>
            <a:ext cx="4876800" cy="390144"/>
          </a:xfrm>
          <a:custGeom>
            <a:avLst/>
            <a:gdLst/>
            <a:ahLst/>
            <a:cxnLst/>
            <a:rect l="l" t="t" r="r" b="b"/>
            <a:pathLst>
              <a:path w="7315200" h="585216">
                <a:moveTo>
                  <a:pt x="0" y="0"/>
                </a:moveTo>
                <a:lnTo>
                  <a:pt x="7315200" y="0"/>
                </a:lnTo>
                <a:lnTo>
                  <a:pt x="7315200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5611" y="6336270"/>
            <a:ext cx="430797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</a:pPr>
            <a:r>
              <a:rPr lang="en-US" sz="20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Realfolium</a:t>
            </a:r>
            <a:endParaRPr lang="en-US" sz="20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3708430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835" y="1153573"/>
            <a:ext cx="3200400" cy="4461163"/>
            <a:chOff x="0" y="0"/>
            <a:chExt cx="6400800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0800" cy="8922331"/>
            </a:xfrm>
            <a:custGeom>
              <a:avLst/>
              <a:gdLst/>
              <a:ahLst/>
              <a:cxnLst/>
              <a:rect l="l" t="t" r="r" b="b"/>
              <a:pathLst>
                <a:path w="6400800" h="8922331">
                  <a:moveTo>
                    <a:pt x="0" y="0"/>
                  </a:moveTo>
                  <a:lnTo>
                    <a:pt x="6400800" y="0"/>
                  </a:lnTo>
                  <a:lnTo>
                    <a:pt x="6400800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8847" r="-1288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00800" cy="88556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Aufbau Grundbuch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591344"/>
            <a:ext cx="6906489" cy="5585619"/>
            <a:chOff x="0" y="0"/>
            <a:chExt cx="13812977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12982" cy="11171239"/>
            </a:xfrm>
            <a:custGeom>
              <a:avLst/>
              <a:gdLst/>
              <a:ahLst/>
              <a:cxnLst/>
              <a:rect l="l" t="t" r="r" b="b"/>
              <a:pathLst>
                <a:path w="13812982" h="11171239">
                  <a:moveTo>
                    <a:pt x="0" y="0"/>
                  </a:moveTo>
                  <a:lnTo>
                    <a:pt x="13812982" y="0"/>
                  </a:lnTo>
                  <a:lnTo>
                    <a:pt x="13812982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3765" r="-5376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3812977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sämtliche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Grundbuchblätter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desselben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Grundbuchbezirkes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erhalten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fortlaufende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Nummern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§ 3 GBV</a:t>
              </a: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jede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Blattnummer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kommt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innerhalb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eines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Gerichtes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nur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einmal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vor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1792" y="1161288"/>
            <a:ext cx="3602736" cy="4526280"/>
            <a:chOff x="0" y="0"/>
            <a:chExt cx="7205472" cy="9052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05472" cy="9052560"/>
            </a:xfrm>
            <a:custGeom>
              <a:avLst/>
              <a:gdLst/>
              <a:ahLst/>
              <a:cxnLst/>
              <a:rect l="l" t="t" r="r" b="b"/>
              <a:pathLst>
                <a:path w="7205472" h="9052560">
                  <a:moveTo>
                    <a:pt x="0" y="0"/>
                  </a:moveTo>
                  <a:lnTo>
                    <a:pt x="7205472" y="0"/>
                  </a:lnTo>
                  <a:lnTo>
                    <a:pt x="7205472" y="9052560"/>
                  </a:lnTo>
                  <a:lnTo>
                    <a:pt x="0" y="9052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1193" r="-11119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7205472" cy="89954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Das Grundbuchblatt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34146" y="932688"/>
            <a:ext cx="5916606" cy="4992624"/>
            <a:chOff x="0" y="0"/>
            <a:chExt cx="11833212" cy="9985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33206" cy="9985248"/>
            </a:xfrm>
            <a:custGeom>
              <a:avLst/>
              <a:gdLst/>
              <a:ahLst/>
              <a:cxnLst/>
              <a:rect l="l" t="t" r="r" b="b"/>
              <a:pathLst>
                <a:path w="11833206" h="9985248">
                  <a:moveTo>
                    <a:pt x="0" y="0"/>
                  </a:moveTo>
                  <a:lnTo>
                    <a:pt x="11833206" y="0"/>
                  </a:lnTo>
                  <a:lnTo>
                    <a:pt x="11833206" y="9985248"/>
                  </a:lnTo>
                  <a:lnTo>
                    <a:pt x="0" y="99852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8266" r="-58266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11833212" cy="99566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2160"/>
                </a:lnSpc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4 GBV das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besteht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</a:t>
              </a:r>
            </a:p>
            <a:p>
              <a:pPr defTabSz="609630">
                <a:lnSpc>
                  <a:spcPts val="2160"/>
                </a:lnSpc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5 GBV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Aufschrift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6 GBV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Bestandsverzeichnis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9 GBV Abt. I</a:t>
              </a: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10 GBV Abt II</a:t>
              </a: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11 GBV Abt III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684" y="1000109"/>
            <a:ext cx="4638556" cy="4526280"/>
            <a:chOff x="0" y="0"/>
            <a:chExt cx="9277111" cy="90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77111" cy="9052560"/>
            </a:xfrm>
            <a:custGeom>
              <a:avLst/>
              <a:gdLst/>
              <a:ahLst/>
              <a:cxnLst/>
              <a:rect l="l" t="t" r="r" b="b"/>
              <a:pathLst>
                <a:path w="9277111" h="9052560">
                  <a:moveTo>
                    <a:pt x="0" y="0"/>
                  </a:moveTo>
                  <a:lnTo>
                    <a:pt x="9277111" y="0"/>
                  </a:lnTo>
                  <a:lnTo>
                    <a:pt x="9277111" y="9052560"/>
                  </a:lnTo>
                  <a:lnTo>
                    <a:pt x="0" y="9052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6363" r="-64032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9277111" cy="89954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3780"/>
                </a:lnSpc>
              </a:pPr>
              <a:r>
                <a:rPr lang="en-US" sz="35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AKTENZEICHEN &amp;</a:t>
              </a:r>
            </a:p>
            <a:p>
              <a:pPr defTabSz="609630">
                <a:lnSpc>
                  <a:spcPts val="3780"/>
                </a:lnSpc>
              </a:pPr>
              <a:r>
                <a:rPr lang="en-US" sz="35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GESCHÄFTSZEICHEN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15903" y="685800"/>
            <a:ext cx="6838413" cy="4840589"/>
            <a:chOff x="0" y="0"/>
            <a:chExt cx="13676827" cy="9985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76821" cy="9985248"/>
            </a:xfrm>
            <a:custGeom>
              <a:avLst/>
              <a:gdLst/>
              <a:ahLst/>
              <a:cxnLst/>
              <a:rect l="l" t="t" r="r" b="b"/>
              <a:pathLst>
                <a:path w="13676821" h="9985248">
                  <a:moveTo>
                    <a:pt x="0" y="0"/>
                  </a:moveTo>
                  <a:lnTo>
                    <a:pt x="13676821" y="0"/>
                  </a:lnTo>
                  <a:lnTo>
                    <a:pt x="13676821" y="9985248"/>
                  </a:lnTo>
                  <a:lnTo>
                    <a:pt x="0" y="99852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0412" r="-36932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6"/>
              <a:ext cx="13676827" cy="76011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Aktenzeichen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wird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gebildet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der:</a:t>
              </a:r>
            </a:p>
            <a:p>
              <a:pPr defTabSz="609630">
                <a:lnSpc>
                  <a:spcPts val="2160"/>
                </a:lnSpc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Abteilung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+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Grundbuchbezirk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+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Blattnummer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5511833" y="2428595"/>
            <a:ext cx="334326" cy="417255"/>
          </a:xfrm>
          <a:custGeom>
            <a:avLst/>
            <a:gdLst/>
            <a:ahLst/>
            <a:cxnLst/>
            <a:rect l="l" t="t" r="r" b="b"/>
            <a:pathLst>
              <a:path w="501489" h="625883">
                <a:moveTo>
                  <a:pt x="0" y="0"/>
                </a:moveTo>
                <a:lnTo>
                  <a:pt x="501489" y="0"/>
                </a:lnTo>
                <a:lnTo>
                  <a:pt x="501489" y="625884"/>
                </a:lnTo>
                <a:lnTo>
                  <a:pt x="0" y="6258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884878" y="2428595"/>
            <a:ext cx="306161" cy="417255"/>
          </a:xfrm>
          <a:custGeom>
            <a:avLst/>
            <a:gdLst/>
            <a:ahLst/>
            <a:cxnLst/>
            <a:rect l="l" t="t" r="r" b="b"/>
            <a:pathLst>
              <a:path w="459242" h="625883">
                <a:moveTo>
                  <a:pt x="0" y="0"/>
                </a:moveTo>
                <a:lnTo>
                  <a:pt x="459242" y="0"/>
                </a:lnTo>
                <a:lnTo>
                  <a:pt x="459242" y="625884"/>
                </a:lnTo>
                <a:lnTo>
                  <a:pt x="0" y="625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523723" y="2428595"/>
            <a:ext cx="261828" cy="417255"/>
          </a:xfrm>
          <a:custGeom>
            <a:avLst/>
            <a:gdLst/>
            <a:ahLst/>
            <a:cxnLst/>
            <a:rect l="l" t="t" r="r" b="b"/>
            <a:pathLst>
              <a:path w="392742" h="625883">
                <a:moveTo>
                  <a:pt x="0" y="0"/>
                </a:moveTo>
                <a:lnTo>
                  <a:pt x="392742" y="0"/>
                </a:lnTo>
                <a:lnTo>
                  <a:pt x="392742" y="625884"/>
                </a:lnTo>
                <a:lnTo>
                  <a:pt x="0" y="625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810951" y="2428595"/>
            <a:ext cx="308943" cy="417255"/>
          </a:xfrm>
          <a:custGeom>
            <a:avLst/>
            <a:gdLst/>
            <a:ahLst/>
            <a:cxnLst/>
            <a:rect l="l" t="t" r="r" b="b"/>
            <a:pathLst>
              <a:path w="463414" h="625883">
                <a:moveTo>
                  <a:pt x="0" y="0"/>
                </a:moveTo>
                <a:lnTo>
                  <a:pt x="463414" y="0"/>
                </a:lnTo>
                <a:lnTo>
                  <a:pt x="463414" y="625884"/>
                </a:lnTo>
                <a:lnTo>
                  <a:pt x="0" y="625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167017" y="2428595"/>
            <a:ext cx="297642" cy="417255"/>
          </a:xfrm>
          <a:custGeom>
            <a:avLst/>
            <a:gdLst/>
            <a:ahLst/>
            <a:cxnLst/>
            <a:rect l="l" t="t" r="r" b="b"/>
            <a:pathLst>
              <a:path w="446463" h="625883">
                <a:moveTo>
                  <a:pt x="0" y="0"/>
                </a:moveTo>
                <a:lnTo>
                  <a:pt x="446464" y="0"/>
                </a:lnTo>
                <a:lnTo>
                  <a:pt x="446464" y="625884"/>
                </a:lnTo>
                <a:lnTo>
                  <a:pt x="0" y="625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559910" y="2428595"/>
            <a:ext cx="334326" cy="417255"/>
          </a:xfrm>
          <a:custGeom>
            <a:avLst/>
            <a:gdLst/>
            <a:ahLst/>
            <a:cxnLst/>
            <a:rect l="l" t="t" r="r" b="b"/>
            <a:pathLst>
              <a:path w="501489" h="625883">
                <a:moveTo>
                  <a:pt x="0" y="0"/>
                </a:moveTo>
                <a:lnTo>
                  <a:pt x="501489" y="0"/>
                </a:lnTo>
                <a:lnTo>
                  <a:pt x="501489" y="625884"/>
                </a:lnTo>
                <a:lnTo>
                  <a:pt x="0" y="6258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921488" y="2428595"/>
            <a:ext cx="310334" cy="417255"/>
          </a:xfrm>
          <a:custGeom>
            <a:avLst/>
            <a:gdLst/>
            <a:ahLst/>
            <a:cxnLst/>
            <a:rect l="l" t="t" r="r" b="b"/>
            <a:pathLst>
              <a:path w="465501" h="625883">
                <a:moveTo>
                  <a:pt x="0" y="0"/>
                </a:moveTo>
                <a:lnTo>
                  <a:pt x="465500" y="0"/>
                </a:lnTo>
                <a:lnTo>
                  <a:pt x="465500" y="625884"/>
                </a:lnTo>
                <a:lnTo>
                  <a:pt x="0" y="625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15903" y="5120035"/>
            <a:ext cx="334326" cy="417255"/>
          </a:xfrm>
          <a:custGeom>
            <a:avLst/>
            <a:gdLst/>
            <a:ahLst/>
            <a:cxnLst/>
            <a:rect l="l" t="t" r="r" b="b"/>
            <a:pathLst>
              <a:path w="501489" h="625883">
                <a:moveTo>
                  <a:pt x="0" y="0"/>
                </a:moveTo>
                <a:lnTo>
                  <a:pt x="501489" y="0"/>
                </a:lnTo>
                <a:lnTo>
                  <a:pt x="501489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488948" y="5120035"/>
            <a:ext cx="306161" cy="417255"/>
          </a:xfrm>
          <a:custGeom>
            <a:avLst/>
            <a:gdLst/>
            <a:ahLst/>
            <a:cxnLst/>
            <a:rect l="l" t="t" r="r" b="b"/>
            <a:pathLst>
              <a:path w="459242" h="625883">
                <a:moveTo>
                  <a:pt x="0" y="0"/>
                </a:moveTo>
                <a:lnTo>
                  <a:pt x="459241" y="0"/>
                </a:lnTo>
                <a:lnTo>
                  <a:pt x="459241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127793" y="5120035"/>
            <a:ext cx="261828" cy="417255"/>
          </a:xfrm>
          <a:custGeom>
            <a:avLst/>
            <a:gdLst/>
            <a:ahLst/>
            <a:cxnLst/>
            <a:rect l="l" t="t" r="r" b="b"/>
            <a:pathLst>
              <a:path w="392742" h="625883">
                <a:moveTo>
                  <a:pt x="0" y="0"/>
                </a:moveTo>
                <a:lnTo>
                  <a:pt x="392742" y="0"/>
                </a:lnTo>
                <a:lnTo>
                  <a:pt x="392742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415021" y="5120035"/>
            <a:ext cx="308943" cy="417255"/>
          </a:xfrm>
          <a:custGeom>
            <a:avLst/>
            <a:gdLst/>
            <a:ahLst/>
            <a:cxnLst/>
            <a:rect l="l" t="t" r="r" b="b"/>
            <a:pathLst>
              <a:path w="463414" h="625883">
                <a:moveTo>
                  <a:pt x="0" y="0"/>
                </a:moveTo>
                <a:lnTo>
                  <a:pt x="463414" y="0"/>
                </a:lnTo>
                <a:lnTo>
                  <a:pt x="463414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9771087" y="5120035"/>
            <a:ext cx="297642" cy="417255"/>
          </a:xfrm>
          <a:custGeom>
            <a:avLst/>
            <a:gdLst/>
            <a:ahLst/>
            <a:cxnLst/>
            <a:rect l="l" t="t" r="r" b="b"/>
            <a:pathLst>
              <a:path w="446463" h="625883">
                <a:moveTo>
                  <a:pt x="0" y="0"/>
                </a:moveTo>
                <a:lnTo>
                  <a:pt x="446464" y="0"/>
                </a:lnTo>
                <a:lnTo>
                  <a:pt x="446464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163980" y="5120035"/>
            <a:ext cx="334326" cy="417255"/>
          </a:xfrm>
          <a:custGeom>
            <a:avLst/>
            <a:gdLst/>
            <a:ahLst/>
            <a:cxnLst/>
            <a:rect l="l" t="t" r="r" b="b"/>
            <a:pathLst>
              <a:path w="501489" h="625883">
                <a:moveTo>
                  <a:pt x="0" y="0"/>
                </a:moveTo>
                <a:lnTo>
                  <a:pt x="501489" y="0"/>
                </a:lnTo>
                <a:lnTo>
                  <a:pt x="501489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525557" y="5120035"/>
            <a:ext cx="310334" cy="417255"/>
          </a:xfrm>
          <a:custGeom>
            <a:avLst/>
            <a:gdLst/>
            <a:ahLst/>
            <a:cxnLst/>
            <a:rect l="l" t="t" r="r" b="b"/>
            <a:pathLst>
              <a:path w="465501" h="625883">
                <a:moveTo>
                  <a:pt x="0" y="0"/>
                </a:moveTo>
                <a:lnTo>
                  <a:pt x="465501" y="0"/>
                </a:lnTo>
                <a:lnTo>
                  <a:pt x="465501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0921488" y="5284767"/>
            <a:ext cx="484365" cy="87791"/>
          </a:xfrm>
          <a:custGeom>
            <a:avLst/>
            <a:gdLst/>
            <a:ahLst/>
            <a:cxnLst/>
            <a:rect l="l" t="t" r="r" b="b"/>
            <a:pathLst>
              <a:path w="726548" h="131687">
                <a:moveTo>
                  <a:pt x="0" y="0"/>
                </a:moveTo>
                <a:lnTo>
                  <a:pt x="726547" y="0"/>
                </a:lnTo>
                <a:lnTo>
                  <a:pt x="726547" y="131687"/>
                </a:lnTo>
                <a:lnTo>
                  <a:pt x="0" y="1316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1458685" y="5120035"/>
            <a:ext cx="322504" cy="417255"/>
          </a:xfrm>
          <a:custGeom>
            <a:avLst/>
            <a:gdLst/>
            <a:ahLst/>
            <a:cxnLst/>
            <a:rect l="l" t="t" r="r" b="b"/>
            <a:pathLst>
              <a:path w="483756" h="625883">
                <a:moveTo>
                  <a:pt x="0" y="0"/>
                </a:moveTo>
                <a:lnTo>
                  <a:pt x="483756" y="0"/>
                </a:lnTo>
                <a:lnTo>
                  <a:pt x="483756" y="625883"/>
                </a:lnTo>
                <a:lnTo>
                  <a:pt x="0" y="6258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 rot="2623320">
            <a:off x="11021131" y="4819288"/>
            <a:ext cx="504229" cy="146857"/>
          </a:xfrm>
          <a:custGeom>
            <a:avLst/>
            <a:gdLst/>
            <a:ahLst/>
            <a:cxnLst/>
            <a:rect l="l" t="t" r="r" b="b"/>
            <a:pathLst>
              <a:path w="756344" h="220285">
                <a:moveTo>
                  <a:pt x="0" y="0"/>
                </a:moveTo>
                <a:lnTo>
                  <a:pt x="756344" y="0"/>
                </a:lnTo>
                <a:lnTo>
                  <a:pt x="756344" y="220285"/>
                </a:lnTo>
                <a:lnTo>
                  <a:pt x="0" y="22028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191040" y="2464897"/>
            <a:ext cx="336676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24"/>
              </a:lnSpc>
              <a:spcBef>
                <a:spcPct val="0"/>
              </a:spcBef>
            </a:pPr>
            <a:r>
              <a:rPr lang="en-US" sz="2615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Prenzlauer Berg Blatt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95109" y="5156336"/>
            <a:ext cx="336676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24"/>
              </a:lnSpc>
              <a:spcBef>
                <a:spcPct val="0"/>
              </a:spcBef>
            </a:pPr>
            <a:r>
              <a:rPr lang="en-US" sz="2615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Prenzlauer Berg Blatt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E30487A-D083-EEAB-9408-096BC874573F}"/>
              </a:ext>
            </a:extLst>
          </p:cNvPr>
          <p:cNvSpPr txBox="1"/>
          <p:nvPr/>
        </p:nvSpPr>
        <p:spPr>
          <a:xfrm>
            <a:off x="5305152" y="3109970"/>
            <a:ext cx="705054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160"/>
              </a:lnSpc>
            </a:pP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→ das N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beim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AZ von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ehemaligen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Ostbezirken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97F333-45DD-5698-C636-10F17F09F56E}"/>
              </a:ext>
            </a:extLst>
          </p:cNvPr>
          <p:cNvSpPr txBox="1"/>
          <p:nvPr/>
        </p:nvSpPr>
        <p:spPr>
          <a:xfrm>
            <a:off x="5061145" y="4038533"/>
            <a:ext cx="6947927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68" lvl="1" indent="-180984" defTabSz="609630">
              <a:lnSpc>
                <a:spcPts val="2160"/>
              </a:lnSpc>
              <a:buFont typeface="Arial"/>
              <a:buChar char="•"/>
            </a:pP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Geschäftszeichen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gebildet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aus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Abteilung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+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Grundbuchbezirk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+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Blattnummer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+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Ordnungsnummer</a:t>
            </a:r>
            <a:endParaRPr lang="en-US" sz="20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Breitbild</PresentationFormat>
  <Paragraphs>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Anton</vt:lpstr>
      <vt:lpstr>Arial</vt:lpstr>
      <vt:lpstr>Calibri</vt:lpstr>
      <vt:lpstr>Inter</vt:lpstr>
      <vt:lpstr>Inter Bold</vt:lpstr>
      <vt:lpstr>Inter Bold Italics</vt:lpstr>
      <vt:lpstr>Intro Rust Base Shade</vt:lpstr>
      <vt:lpstr>Nickainley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Simmerl-Hübner, Susanne</dc:creator>
  <cp:lastModifiedBy>Simmerl-Hübner, Susanne</cp:lastModifiedBy>
  <cp:revision>1</cp:revision>
  <dcterms:created xsi:type="dcterms:W3CDTF">2026-04-07T13:33:20Z</dcterms:created>
  <dcterms:modified xsi:type="dcterms:W3CDTF">2026-04-07T13:34:40Z</dcterms:modified>
</cp:coreProperties>
</file>