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71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0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22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73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8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56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97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7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0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19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92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6A490-DA91-4596-9AA7-49D2EFE08940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CB09-FCFF-4C3A-8C64-304A2DEF57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08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76007" y="212271"/>
            <a:ext cx="4302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Gewaltschutzsachen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461407" y="2026542"/>
            <a:ext cx="4343400" cy="116853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1 GewSchG =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Kontaktverbot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35461" y="2026542"/>
            <a:ext cx="4449536" cy="116853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2 GewSchG =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Wohnungszuweisung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69471" y="993163"/>
            <a:ext cx="1086666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Verletzung der Gesundheit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, Körper oder Freiheit einer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Person – auf Antrag erforderliche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Maßnahmen zur Abwendung treffen </a:t>
            </a:r>
            <a:endParaRPr lang="de-DE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824593" y="4686327"/>
            <a:ext cx="398417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Wirksamkeit mit Rechtskraft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69471" y="3825288"/>
            <a:ext cx="413929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Befristung: i. d. R. 6 Monate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023077" y="4039995"/>
            <a:ext cx="651101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e. A.: Bekanntgabe an Antragsgegner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über den GV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49023" y="5547366"/>
            <a:ext cx="1150756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e. A.: kein Rechtsmittel – Antrag auf Durchführung einer Hauptverhandlung – Beschluss: Beschwerde (2 Wochen)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55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3</cp:revision>
  <dcterms:created xsi:type="dcterms:W3CDTF">2023-03-28T06:11:51Z</dcterms:created>
  <dcterms:modified xsi:type="dcterms:W3CDTF">2023-03-28T06:22:15Z</dcterms:modified>
</cp:coreProperties>
</file>