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6A490-DA91-4596-9AA7-49D2EFE0894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CB09-FCFF-4C3A-8C64-304A2DEF57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71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6A490-DA91-4596-9AA7-49D2EFE0894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CB09-FCFF-4C3A-8C64-304A2DEF57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708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6A490-DA91-4596-9AA7-49D2EFE0894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CB09-FCFF-4C3A-8C64-304A2DEF57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22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6A490-DA91-4596-9AA7-49D2EFE0894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CB09-FCFF-4C3A-8C64-304A2DEF57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73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6A490-DA91-4596-9AA7-49D2EFE0894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CB09-FCFF-4C3A-8C64-304A2DEF57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582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6A490-DA91-4596-9AA7-49D2EFE0894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CB09-FCFF-4C3A-8C64-304A2DEF57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056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6A490-DA91-4596-9AA7-49D2EFE0894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CB09-FCFF-4C3A-8C64-304A2DEF57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997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6A490-DA91-4596-9AA7-49D2EFE0894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CB09-FCFF-4C3A-8C64-304A2DEF57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971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6A490-DA91-4596-9AA7-49D2EFE0894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CB09-FCFF-4C3A-8C64-304A2DEF57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20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6A490-DA91-4596-9AA7-49D2EFE0894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CB09-FCFF-4C3A-8C64-304A2DEF57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519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6A490-DA91-4596-9AA7-49D2EFE0894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CB09-FCFF-4C3A-8C64-304A2DEF57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392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6A490-DA91-4596-9AA7-49D2EFE0894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2CB09-FCFF-4C3A-8C64-304A2DEF57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08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976007" y="212271"/>
            <a:ext cx="430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Gewaltschutzsachen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461407" y="2026542"/>
            <a:ext cx="4343400" cy="116853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§ 1 GewSchG = 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Kontaktverbot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135461" y="2026542"/>
            <a:ext cx="4449536" cy="116853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§ 2 GewSchG = 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Wohnungszuweisung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69471" y="993163"/>
            <a:ext cx="1086666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Verletzung der Gesundheit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, Körper oder Freiheit einer </a:t>
            </a: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Person – auf Antrag erforderliche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Maßnahmen zur Abwendung treffen </a:t>
            </a:r>
            <a:endParaRPr lang="de-DE" sz="2400" dirty="0"/>
          </a:p>
        </p:txBody>
      </p:sp>
      <p:sp>
        <p:nvSpPr>
          <p:cNvPr id="10" name="Textfeld 9"/>
          <p:cNvSpPr txBox="1"/>
          <p:nvPr/>
        </p:nvSpPr>
        <p:spPr>
          <a:xfrm>
            <a:off x="824593" y="4686327"/>
            <a:ext cx="398417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Wirksamkeit mit Rechtskraft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69471" y="3825288"/>
            <a:ext cx="413929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Befristung: i. d. R. 6 Monate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023077" y="4039995"/>
            <a:ext cx="651101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e. A.: Bekanntgabe an Antragsgegner 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über den GV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49023" y="5547366"/>
            <a:ext cx="11507560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e. A.: kein Rechtsmittel – Antrag auf Durchführung einer Hauptverhandlung – Beschluss: Beschwerde (2 Wochen)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559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Dittrich, Katja</cp:lastModifiedBy>
  <cp:revision>3</cp:revision>
  <dcterms:created xsi:type="dcterms:W3CDTF">2023-03-28T06:11:51Z</dcterms:created>
  <dcterms:modified xsi:type="dcterms:W3CDTF">2023-03-28T06:22:15Z</dcterms:modified>
</cp:coreProperties>
</file>