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3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60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3D17F9-FC6F-496C-A800-D238553E0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6F4CCA-DA36-476F-907E-328E80560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6AB541-2557-4470-BA14-38D2878BE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3E964F-61D8-4DC0-8837-01690285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99E3B6-878E-4033-8E31-9CC128EC0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34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A1343B-5206-4CC9-BEE3-943255AE7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4617EC8-2B09-4F9D-B5A1-A2B99FAEF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541D5C-37CD-4094-BDFE-7942B80A2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9B8FA8D-3073-4335-9987-483C5F4A8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25683C-CD0A-4B95-8680-0781C0997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760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EC5F252-2992-46B7-B573-06E91B3C71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066CF43-4421-421B-9A8F-D2B97C215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6D4E1D-8F5D-4CF8-82D2-85B33FA7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F39A26-D13A-4400-AED1-DF55ABB05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7705AF-B78D-4A09-9BD3-92BFEB5C3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8029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CE2EC5-48A2-4F56-8A0C-56C3FB35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901CF8-7A62-49CD-A741-5207140D9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849245-9A67-4D31-BB05-053F95189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8D8DB57-3C5F-49D6-A8A5-841694B4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B783A83-3CB0-428D-B007-87DED1644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D0E3B-74D4-47B0-9A53-3342146B6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97932F-5B50-4341-A7B2-802EB64CA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020A949-A9D3-4A30-953C-7F119BBE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E93653-3613-4A8A-8E89-5F9FE6F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721F8D-F1B6-46D0-90A0-1A666C62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68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73C9ED-89CE-4C68-A498-AD09BD43D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070962-D92E-42D1-8224-90A335555D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F116D5-012D-4226-BA75-56D50D1EB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4AA66F6-F21A-4480-8ACE-136A7966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485DAFB-9FB9-4316-9172-C2FBEB85E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68BEBDC-00BE-4C6D-BDDF-42428E3D8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29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B1184C-5F8F-4377-85AD-C3433099F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3F3FAD-DD5D-416A-B8FD-F7C1A937E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DF30C5-EB2C-4AD2-9E85-AB7EBB0DB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370E74-437F-4A38-B67D-E1719BF93E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4288219-BDBB-4D92-A8A6-2CB2E24513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9A552D0-243F-444B-92FC-9A7B13B88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B86493-0D26-45C3-BE1F-FF098CDD9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F1185C9-758B-4926-A509-DA098D865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2948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F18138C-1993-4A5D-837E-0B775F14F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8A3D88E-3944-4D4A-8ACF-F2D27F1F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1CB50F-A4EB-4E90-8CF3-AAD83F53C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F128F0-4191-4048-AA34-9A35E5D0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13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0C0AD7-7DDE-48A9-BDF3-181726979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BF7D6A-F87B-440F-A50B-E9ACC9F8B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5247CF-D0F8-45D1-9AB4-D766B5EC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84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DA2DD-85AF-47F4-B6B6-5203CC9B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FDDDE6-5CF3-4389-80EA-F14C5E72D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829E6E0-D054-4DE0-BC8B-CCE8C2B04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9DDD2C-47EE-4296-842C-9761150B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14C211-2C2D-4EFC-BD74-48DB74713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1E187C5-0B5D-4CA1-B0DE-B6304B193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819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459410-A12F-46B2-B8CF-8BEA4C09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A7637-FF37-4F45-BB11-9A24829230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5F4AE9-539B-46A5-86F6-F3A5B8DC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E733F17-F0E5-4341-B020-DD9F9DF8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54DA66-955E-4B31-B894-91327F722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E8FD1A-4A11-42B3-8C1B-1175271D1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20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3CEA1-0EB8-4EDF-998B-2A3329BF6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659617-B1C1-4541-99CA-8A634728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AC2F94D-DEE6-4EBD-A580-6A7BA59BFB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81235-19C1-4E0E-A222-AF852201EB24}" type="datetimeFigureOut">
              <a:rPr lang="de-DE" smtClean="0"/>
              <a:t>16.01.2025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FA43B8-7347-47A2-84A1-36F6FD5813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551DDF-2344-4F46-A6CF-54E125B7C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ACDC1-B553-4347-9EA0-526F5CD8C2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022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11" name="Gefaltete Ecke 10"/>
          <p:cNvSpPr/>
          <p:nvPr/>
        </p:nvSpPr>
        <p:spPr>
          <a:xfrm rot="341317">
            <a:off x="9786633" y="529554"/>
            <a:ext cx="1808131" cy="175334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Lösung</a:t>
            </a:r>
            <a:r>
              <a:rPr kumimoji="0" lang="de-DE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 zur 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ea typeface="+mn-ea"/>
              <a:cs typeface="MV Boli" panose="0200050003020009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MV Boli" panose="02000500030200090000" pitchFamily="2" charset="0"/>
                <a:ea typeface="+mn-ea"/>
                <a:cs typeface="MV Boli" panose="02000500030200090000" pitchFamily="2" charset="0"/>
              </a:rPr>
              <a:t>Übung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400" b="1" noProof="0" dirty="0">
                <a:solidFill>
                  <a:prstClr val="black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A16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988912" y="2994689"/>
            <a:ext cx="5169251" cy="23488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503450" y="1688569"/>
            <a:ext cx="7402604" cy="914400"/>
            <a:chOff x="503450" y="1688569"/>
            <a:chExt cx="7402604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064419" y="1763858"/>
              <a:ext cx="6841635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Der Beschluss regelt abschließend den Umgang 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503450" y="168856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50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sp>
        <p:nvSpPr>
          <p:cNvPr id="3" name="Rechteck 2"/>
          <p:cNvSpPr/>
          <p:nvPr/>
        </p:nvSpPr>
        <p:spPr>
          <a:xfrm>
            <a:off x="2988912" y="2994689"/>
            <a:ext cx="5169251" cy="23488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und Zeitpunkt der sofortigen Wirksamkeit: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um </a:t>
            </a:r>
            <a:r>
              <a:rPr lang="de-DE" sz="2000" dirty="0" err="1">
                <a:solidFill>
                  <a:schemeClr val="tx1"/>
                </a:solidFill>
              </a:rPr>
              <a:t>xx:xx</a:t>
            </a:r>
            <a:r>
              <a:rPr lang="de-DE" sz="2000" dirty="0">
                <a:solidFill>
                  <a:schemeClr val="tx1"/>
                </a:solidFill>
              </a:rPr>
              <a:t> Uhr 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650081" y="1708237"/>
            <a:ext cx="9797838" cy="914400"/>
            <a:chOff x="717762" y="1729018"/>
            <a:chExt cx="9797838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837939"/>
              <a:ext cx="9097750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Der Beschluss ist im Gewaltschutzverfahren gemäß § 1 </a:t>
              </a:r>
              <a:r>
                <a:rPr lang="de-DE" sz="2000" b="1" dirty="0" err="1"/>
                <a:t>GewSchG</a:t>
              </a:r>
              <a:r>
                <a:rPr lang="de-DE" sz="2000" b="1" dirty="0"/>
                <a:t> ergangen – die sofortige Wirksamkeit wurde angeordnet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717762" y="1729018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b)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172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650081" y="1708237"/>
            <a:ext cx="8508207" cy="914400"/>
            <a:chOff x="717762" y="1729018"/>
            <a:chExt cx="8508207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417850" y="1837939"/>
              <a:ext cx="7808119" cy="76382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Verfahrenskostenhilfebeschluss im Ehescheidungsverfahren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717762" y="1729018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c)</a:t>
              </a:r>
            </a:p>
          </p:txBody>
        </p:sp>
      </p:grpSp>
      <p:sp>
        <p:nvSpPr>
          <p:cNvPr id="5" name="Abgerundetes Rechteck 4"/>
          <p:cNvSpPr/>
          <p:nvPr/>
        </p:nvSpPr>
        <p:spPr>
          <a:xfrm>
            <a:off x="2843807" y="3586161"/>
            <a:ext cx="6504386" cy="127158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Es handelt sich um keine Endentscheidung</a:t>
            </a:r>
            <a:endParaRPr lang="de-DE" sz="2000" b="1" u="sng" dirty="0"/>
          </a:p>
          <a:p>
            <a:pPr algn="ctr"/>
            <a:r>
              <a:rPr lang="de-DE" sz="2000" b="1" dirty="0"/>
              <a:t>kein Erlassvermerk </a:t>
            </a:r>
            <a:endParaRPr lang="de-DE" sz="2000" b="1" u="sng" dirty="0"/>
          </a:p>
        </p:txBody>
      </p:sp>
    </p:spTree>
    <p:extLst>
      <p:ext uri="{BB962C8B-B14F-4D97-AF65-F5344CB8AC3E}">
        <p14:creationId xmlns:p14="http://schemas.microsoft.com/office/powerpoint/2010/main" val="20822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778548" y="1679662"/>
            <a:ext cx="9965652" cy="2863763"/>
            <a:chOff x="846229" y="1700443"/>
            <a:chExt cx="9965652" cy="2863763"/>
          </a:xfrm>
        </p:grpSpPr>
        <p:sp>
          <p:nvSpPr>
            <p:cNvPr id="4" name="Abgerundetes Rechteck 3"/>
            <p:cNvSpPr/>
            <p:nvPr/>
          </p:nvSpPr>
          <p:spPr>
            <a:xfrm>
              <a:off x="1607755" y="1929424"/>
              <a:ext cx="9204126" cy="263478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000" b="1" dirty="0"/>
                <a:t>Herausgabe des Kindes im Wege der einstweiligen Anordnung – der Beschluss ergeht wie folgt: </a:t>
              </a:r>
            </a:p>
            <a:p>
              <a:pPr marL="457200" indent="-457200">
                <a:buAutoNum type="arabicPeriod"/>
              </a:pPr>
              <a:r>
                <a:rPr lang="de-DE" sz="2000" b="1" dirty="0"/>
                <a:t>Das Verfahren wird ohne gerichtliche Regelung beendet. </a:t>
              </a:r>
            </a:p>
            <a:p>
              <a:r>
                <a:rPr lang="de-DE" sz="2000" b="1" dirty="0"/>
                <a:t>2. Von der Erhebung der Verfahrenskosten wird abgesehen. Außergerichtliche   </a:t>
              </a:r>
            </a:p>
            <a:p>
              <a:r>
                <a:rPr lang="de-DE" sz="2000" b="1" dirty="0"/>
                <a:t>     Kosten werden nicht erstattet. </a:t>
              </a:r>
            </a:p>
            <a:p>
              <a:r>
                <a:rPr lang="de-DE" sz="2000" b="1" dirty="0"/>
                <a:t>3. Der Verfahrenswert wird auf 1.500,00 € festgesetzt. </a:t>
              </a:r>
            </a:p>
            <a:p>
              <a:r>
                <a:rPr lang="de-DE" sz="2000" b="1" dirty="0"/>
                <a:t>    (Die Herausgabe war gegenstandslos geworden, da das JA das Kind in Obhut</a:t>
              </a:r>
            </a:p>
            <a:p>
              <a:r>
                <a:rPr lang="de-DE" sz="2000" b="1" dirty="0"/>
                <a:t>     genommen hat)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846229" y="1700443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3200" b="1" dirty="0"/>
                <a:t>d)</a:t>
              </a:r>
            </a:p>
          </p:txBody>
        </p:sp>
      </p:grpSp>
      <p:sp>
        <p:nvSpPr>
          <p:cNvPr id="12" name="Rechteck 11"/>
          <p:cNvSpPr/>
          <p:nvPr/>
        </p:nvSpPr>
        <p:spPr>
          <a:xfrm>
            <a:off x="3360389" y="4772406"/>
            <a:ext cx="5126388" cy="16891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Übergabe an die Geschäftsstelle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62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6775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2954164" y="738730"/>
            <a:ext cx="6542484" cy="5998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800" b="1" dirty="0">
                <a:solidFill>
                  <a:prstClr val="white"/>
                </a:solidFill>
                <a:latin typeface="Calibri" panose="020F0502020204030204"/>
              </a:rPr>
              <a:t>Erlassvermerk</a:t>
            </a:r>
            <a:endParaRPr kumimoji="0" lang="de-DE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</p:txBody>
      </p:sp>
      <p:grpSp>
        <p:nvGrpSpPr>
          <p:cNvPr id="7" name="Gruppieren 6"/>
          <p:cNvGrpSpPr/>
          <p:nvPr/>
        </p:nvGrpSpPr>
        <p:grpSpPr>
          <a:xfrm>
            <a:off x="871538" y="1679662"/>
            <a:ext cx="6486525" cy="914400"/>
            <a:chOff x="939219" y="1700443"/>
            <a:chExt cx="6486525" cy="914400"/>
          </a:xfrm>
        </p:grpSpPr>
        <p:sp>
          <p:nvSpPr>
            <p:cNvPr id="4" name="Abgerundetes Rechteck 3"/>
            <p:cNvSpPr/>
            <p:nvPr/>
          </p:nvSpPr>
          <p:spPr>
            <a:xfrm>
              <a:off x="1607755" y="1929424"/>
              <a:ext cx="5817989" cy="685419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dirty="0"/>
                <a:t>Endbeschluss im Ehescheidungsverfahren</a:t>
              </a:r>
              <a:endParaRPr lang="de-DE" sz="2000" b="1" u="sng" dirty="0"/>
            </a:p>
          </p:txBody>
        </p:sp>
        <p:sp>
          <p:nvSpPr>
            <p:cNvPr id="6" name="Ellipse 5"/>
            <p:cNvSpPr/>
            <p:nvPr/>
          </p:nvSpPr>
          <p:spPr>
            <a:xfrm>
              <a:off x="939219" y="1700443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200" b="1" dirty="0"/>
                <a:t>e)</a:t>
              </a:r>
            </a:p>
          </p:txBody>
        </p:sp>
      </p:grpSp>
      <p:sp>
        <p:nvSpPr>
          <p:cNvPr id="12" name="Rechteck 11"/>
          <p:cNvSpPr/>
          <p:nvPr/>
        </p:nvSpPr>
        <p:spPr>
          <a:xfrm>
            <a:off x="3532806" y="3286125"/>
            <a:ext cx="5126388" cy="160380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>
                <a:solidFill>
                  <a:schemeClr val="tx1"/>
                </a:solidFill>
              </a:rPr>
              <a:t>verkündet am xx.xx.20xx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Name, Dienstbezeichnung</a:t>
            </a:r>
            <a:endParaRPr lang="de-DE" sz="2000" u="sng" dirty="0">
              <a:solidFill>
                <a:schemeClr val="tx1"/>
              </a:solidFill>
            </a:endParaRPr>
          </a:p>
          <a:p>
            <a:r>
              <a:rPr lang="de-DE" sz="2000" dirty="0">
                <a:solidFill>
                  <a:schemeClr val="tx1"/>
                </a:solidFill>
              </a:rPr>
              <a:t>Urkundsbeamter der Geschäftsstelle</a:t>
            </a:r>
            <a:endParaRPr lang="de-DE" sz="2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244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Breitbild</PresentationFormat>
  <Paragraphs>63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6</cp:revision>
  <dcterms:created xsi:type="dcterms:W3CDTF">2025-01-06T11:40:08Z</dcterms:created>
  <dcterms:modified xsi:type="dcterms:W3CDTF">2025-01-16T07:37:25Z</dcterms:modified>
</cp:coreProperties>
</file>