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11" name="Gefaltete Ecke 10"/>
          <p:cNvSpPr/>
          <p:nvPr/>
        </p:nvSpPr>
        <p:spPr>
          <a:xfrm rot="341317">
            <a:off x="9786633" y="529554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noProof="0" dirty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A16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988912" y="2994689"/>
            <a:ext cx="5169251" cy="23488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Übergabe an die Geschäftsstelle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am xx.xx.20xx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Name, Dienstbezeichnung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Urkundsbeamter der Geschäftsstelle</a:t>
            </a:r>
            <a:endParaRPr lang="de-DE" sz="2000" u="sng" dirty="0">
              <a:solidFill>
                <a:schemeClr val="tx1"/>
              </a:solidFill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503450" y="1688569"/>
            <a:ext cx="7402604" cy="914400"/>
            <a:chOff x="503450" y="1688569"/>
            <a:chExt cx="7402604" cy="914400"/>
          </a:xfrm>
        </p:grpSpPr>
        <p:sp>
          <p:nvSpPr>
            <p:cNvPr id="4" name="Abgerundetes Rechteck 3"/>
            <p:cNvSpPr/>
            <p:nvPr/>
          </p:nvSpPr>
          <p:spPr>
            <a:xfrm>
              <a:off x="1064419" y="1763858"/>
              <a:ext cx="6841635" cy="76382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Der Beschluss regelt abschließend den Umgang </a:t>
              </a:r>
              <a:endParaRPr lang="de-DE" sz="2000" b="1" u="sng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503450" y="168856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/>
                <a:t>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50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3" name="Rechteck 2"/>
          <p:cNvSpPr/>
          <p:nvPr/>
        </p:nvSpPr>
        <p:spPr>
          <a:xfrm>
            <a:off x="2988912" y="2994689"/>
            <a:ext cx="5169251" cy="23488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Übergabe an die Geschäftsstelle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und Zeitpunkt der sofortigen Wirksamkeit: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am xx.xx.20xx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um </a:t>
            </a:r>
            <a:r>
              <a:rPr lang="de-DE" sz="2000" dirty="0" err="1">
                <a:solidFill>
                  <a:schemeClr val="tx1"/>
                </a:solidFill>
              </a:rPr>
              <a:t>xx:xx</a:t>
            </a:r>
            <a:r>
              <a:rPr lang="de-DE" sz="2000" dirty="0">
                <a:solidFill>
                  <a:schemeClr val="tx1"/>
                </a:solidFill>
              </a:rPr>
              <a:t> Uhr 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Name, Dienstbezeichnung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Urkundsbeamter der Geschäftsstelle</a:t>
            </a:r>
            <a:endParaRPr lang="de-DE" sz="2000" u="sng" dirty="0">
              <a:solidFill>
                <a:schemeClr val="tx1"/>
              </a:solidFill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650081" y="1708237"/>
            <a:ext cx="9797838" cy="914400"/>
            <a:chOff x="717762" y="1729018"/>
            <a:chExt cx="9797838" cy="914400"/>
          </a:xfrm>
        </p:grpSpPr>
        <p:sp>
          <p:nvSpPr>
            <p:cNvPr id="4" name="Abgerundetes Rechteck 3"/>
            <p:cNvSpPr/>
            <p:nvPr/>
          </p:nvSpPr>
          <p:spPr>
            <a:xfrm>
              <a:off x="1417850" y="1837939"/>
              <a:ext cx="9097750" cy="76382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Der Beschluss ist im Gewaltschutzverfahren gemäß § 1 </a:t>
              </a:r>
              <a:r>
                <a:rPr lang="de-DE" sz="2000" b="1" dirty="0" err="1"/>
                <a:t>GewSchG</a:t>
              </a:r>
              <a:r>
                <a:rPr lang="de-DE" sz="2000" b="1" dirty="0"/>
                <a:t> ergangen – die sofortige Wirksamkeit wurde angeordnet</a:t>
              </a:r>
              <a:endParaRPr lang="de-DE" sz="2000" b="1" u="sng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717762" y="1729018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/>
                <a:t>b)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172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650081" y="1708237"/>
            <a:ext cx="8508207" cy="914400"/>
            <a:chOff x="717762" y="1729018"/>
            <a:chExt cx="8508207" cy="914400"/>
          </a:xfrm>
        </p:grpSpPr>
        <p:sp>
          <p:nvSpPr>
            <p:cNvPr id="4" name="Abgerundetes Rechteck 3"/>
            <p:cNvSpPr/>
            <p:nvPr/>
          </p:nvSpPr>
          <p:spPr>
            <a:xfrm>
              <a:off x="1417850" y="1837939"/>
              <a:ext cx="7808119" cy="76382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Verfahrenskostenhilfebeschluss im Ehescheidungsverfahren</a:t>
              </a:r>
              <a:endParaRPr lang="de-DE" sz="2000" b="1" u="sng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717762" y="1729018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/>
                <a:t>c)</a:t>
              </a:r>
            </a:p>
          </p:txBody>
        </p:sp>
      </p:grpSp>
      <p:sp>
        <p:nvSpPr>
          <p:cNvPr id="5" name="Abgerundetes Rechteck 4"/>
          <p:cNvSpPr/>
          <p:nvPr/>
        </p:nvSpPr>
        <p:spPr>
          <a:xfrm>
            <a:off x="2843807" y="3586161"/>
            <a:ext cx="6504386" cy="127158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Es handelt sich um keine Endentscheidung</a:t>
            </a:r>
            <a:endParaRPr lang="de-DE" sz="2000" b="1" u="sng" dirty="0"/>
          </a:p>
          <a:p>
            <a:pPr algn="ctr"/>
            <a:r>
              <a:rPr lang="de-DE" sz="2000" b="1" dirty="0"/>
              <a:t>kein Erlassvermerk </a:t>
            </a:r>
            <a:endParaRPr lang="de-DE" sz="2000" b="1" u="sng" dirty="0"/>
          </a:p>
        </p:txBody>
      </p:sp>
    </p:spTree>
    <p:extLst>
      <p:ext uri="{BB962C8B-B14F-4D97-AF65-F5344CB8AC3E}">
        <p14:creationId xmlns:p14="http://schemas.microsoft.com/office/powerpoint/2010/main" val="20822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778548" y="1679662"/>
            <a:ext cx="9965652" cy="2863763"/>
            <a:chOff x="846229" y="1700443"/>
            <a:chExt cx="9965652" cy="2863763"/>
          </a:xfrm>
        </p:grpSpPr>
        <p:sp>
          <p:nvSpPr>
            <p:cNvPr id="4" name="Abgerundetes Rechteck 3"/>
            <p:cNvSpPr/>
            <p:nvPr/>
          </p:nvSpPr>
          <p:spPr>
            <a:xfrm>
              <a:off x="1607755" y="1929424"/>
              <a:ext cx="9204126" cy="263478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Herausgabe des Kindes im Wege der einstweiligen Anordnung – der Beschluss ergeht wie folgt: </a:t>
              </a:r>
            </a:p>
            <a:p>
              <a:pPr marL="457200" indent="-457200">
                <a:buAutoNum type="arabicPeriod"/>
              </a:pPr>
              <a:r>
                <a:rPr lang="de-DE" sz="2000" b="1" dirty="0"/>
                <a:t>Das Verfahren wird ohne gerichtliche Regelung beendet. </a:t>
              </a:r>
            </a:p>
            <a:p>
              <a:r>
                <a:rPr lang="de-DE" sz="2000" b="1" dirty="0"/>
                <a:t>2. Von der Erhebung der Verfahrenskosten wird abgesehen. Außergerichtliche   </a:t>
              </a:r>
            </a:p>
            <a:p>
              <a:r>
                <a:rPr lang="de-DE" sz="2000" b="1" dirty="0"/>
                <a:t>     Kosten werden nicht erstattet. </a:t>
              </a:r>
            </a:p>
            <a:p>
              <a:r>
                <a:rPr lang="de-DE" sz="2000" b="1" dirty="0"/>
                <a:t>3. Der Verfahrenswert wird auf 1.500,00 € festgesetzt. </a:t>
              </a:r>
            </a:p>
            <a:p>
              <a:r>
                <a:rPr lang="de-DE" sz="2000" b="1" dirty="0"/>
                <a:t>    (Die Herausgabe war gegenstandslos geworden, da das JA das Kind in Obhut</a:t>
              </a:r>
            </a:p>
            <a:p>
              <a:r>
                <a:rPr lang="de-DE" sz="2000" b="1" dirty="0"/>
                <a:t>     genommen hat)</a:t>
              </a:r>
              <a:endParaRPr lang="de-DE" sz="2000" b="1" u="sng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846229" y="1700443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3200" b="1" dirty="0"/>
                <a:t>d)</a:t>
              </a:r>
            </a:p>
          </p:txBody>
        </p:sp>
      </p:grpSp>
      <p:sp>
        <p:nvSpPr>
          <p:cNvPr id="12" name="Rechteck 11"/>
          <p:cNvSpPr/>
          <p:nvPr/>
        </p:nvSpPr>
        <p:spPr>
          <a:xfrm>
            <a:off x="3360389" y="4772406"/>
            <a:ext cx="5126388" cy="16891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Übergabe an die Geschäftsstelle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am xx.xx.20xx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Name, Dienstbezeichnung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Urkundsbeamter der Geschäftsstelle</a:t>
            </a:r>
            <a:endParaRPr lang="de-DE" sz="20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62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871538" y="1679662"/>
            <a:ext cx="6486525" cy="914400"/>
            <a:chOff x="939219" y="1700443"/>
            <a:chExt cx="6486525" cy="914400"/>
          </a:xfrm>
        </p:grpSpPr>
        <p:sp>
          <p:nvSpPr>
            <p:cNvPr id="4" name="Abgerundetes Rechteck 3"/>
            <p:cNvSpPr/>
            <p:nvPr/>
          </p:nvSpPr>
          <p:spPr>
            <a:xfrm>
              <a:off x="1607755" y="1929424"/>
              <a:ext cx="5817989" cy="68541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Endbeschluss im Ehescheidungsverfahren</a:t>
              </a:r>
              <a:endParaRPr lang="de-DE" sz="2000" b="1" u="sng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939219" y="1700443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/>
                <a:t>e)</a:t>
              </a:r>
            </a:p>
          </p:txBody>
        </p:sp>
      </p:grpSp>
      <p:sp>
        <p:nvSpPr>
          <p:cNvPr id="12" name="Rechteck 11"/>
          <p:cNvSpPr/>
          <p:nvPr/>
        </p:nvSpPr>
        <p:spPr>
          <a:xfrm>
            <a:off x="3532806" y="3286125"/>
            <a:ext cx="5126388" cy="160380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verkündet am xx.xx.20xx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Name, Dienstbezeichnung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Urkundsbeamter der Geschäftsstelle</a:t>
            </a:r>
            <a:endParaRPr lang="de-DE" sz="20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24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Breitbild</PresentationFormat>
  <Paragraphs>63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6</cp:revision>
  <dcterms:created xsi:type="dcterms:W3CDTF">2025-01-06T11:40:08Z</dcterms:created>
  <dcterms:modified xsi:type="dcterms:W3CDTF">2025-01-16T07:37:25Z</dcterms:modified>
</cp:coreProperties>
</file>