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8" d="100"/>
          <a:sy n="68" d="100"/>
        </p:scale>
        <p:origin x="5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7C35-15B7-4AA5-9108-45429D744F6E}" type="datetimeFigureOut">
              <a:rPr lang="de-DE" smtClean="0"/>
              <a:t>04.03.2023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2045-B471-4697-B824-BC4C19D96F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4112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7C35-15B7-4AA5-9108-45429D744F6E}" type="datetimeFigureOut">
              <a:rPr lang="de-DE" smtClean="0"/>
              <a:t>04.03.2023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2045-B471-4697-B824-BC4C19D96F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3425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7C35-15B7-4AA5-9108-45429D744F6E}" type="datetimeFigureOut">
              <a:rPr lang="de-DE" smtClean="0"/>
              <a:t>04.03.2023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2045-B471-4697-B824-BC4C19D96F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1140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7C35-15B7-4AA5-9108-45429D744F6E}" type="datetimeFigureOut">
              <a:rPr lang="de-DE" smtClean="0"/>
              <a:t>04.03.2023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2045-B471-4697-B824-BC4C19D96F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1304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7C35-15B7-4AA5-9108-45429D744F6E}" type="datetimeFigureOut">
              <a:rPr lang="de-DE" smtClean="0"/>
              <a:t>04.03.2023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2045-B471-4697-B824-BC4C19D96F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386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7C35-15B7-4AA5-9108-45429D744F6E}" type="datetimeFigureOut">
              <a:rPr lang="de-DE" smtClean="0"/>
              <a:t>04.03.2023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2045-B471-4697-B824-BC4C19D96F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30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7C35-15B7-4AA5-9108-45429D744F6E}" type="datetimeFigureOut">
              <a:rPr lang="de-DE" smtClean="0"/>
              <a:t>04.03.2023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2045-B471-4697-B824-BC4C19D96F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6892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7C35-15B7-4AA5-9108-45429D744F6E}" type="datetimeFigureOut">
              <a:rPr lang="de-DE" smtClean="0"/>
              <a:t>04.03.2023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2045-B471-4697-B824-BC4C19D96F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3421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7C35-15B7-4AA5-9108-45429D744F6E}" type="datetimeFigureOut">
              <a:rPr lang="de-DE" smtClean="0"/>
              <a:t>04.03.2023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2045-B471-4697-B824-BC4C19D96F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4617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7C35-15B7-4AA5-9108-45429D744F6E}" type="datetimeFigureOut">
              <a:rPr lang="de-DE" smtClean="0"/>
              <a:t>04.03.2023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2045-B471-4697-B824-BC4C19D96F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085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7C35-15B7-4AA5-9108-45429D744F6E}" type="datetimeFigureOut">
              <a:rPr lang="de-DE" smtClean="0"/>
              <a:t>04.03.2023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2045-B471-4697-B824-BC4C19D96F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472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D7C35-15B7-4AA5-9108-45429D744F6E}" type="datetimeFigureOut">
              <a:rPr lang="de-DE" smtClean="0"/>
              <a:t>04.03.2023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D2045-B471-4697-B824-BC4C19D96F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9289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1"/>
          <p:cNvSpPr txBox="1"/>
          <p:nvPr/>
        </p:nvSpPr>
        <p:spPr>
          <a:xfrm>
            <a:off x="4040529" y="605863"/>
            <a:ext cx="5123815" cy="638175"/>
          </a:xfrm>
          <a:prstGeom prst="rect">
            <a:avLst/>
          </a:prstGeom>
          <a:solidFill>
            <a:srgbClr val="FFC000"/>
          </a:solidFill>
          <a:ln w="6350">
            <a:solidFill>
              <a:prstClr val="black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3600">
                <a:effectLst/>
              </a:rPr>
              <a:t>Beschluss </a:t>
            </a:r>
            <a:r>
              <a:rPr lang="de-DE" sz="2000">
                <a:effectLst/>
              </a:rPr>
              <a:t>§ 38 FamFG</a:t>
            </a:r>
            <a:endParaRPr lang="de-DE">
              <a:effectLst/>
            </a:endParaRPr>
          </a:p>
        </p:txBody>
      </p:sp>
      <p:sp>
        <p:nvSpPr>
          <p:cNvPr id="6" name="Textfeld 3"/>
          <p:cNvSpPr txBox="1"/>
          <p:nvPr/>
        </p:nvSpPr>
        <p:spPr>
          <a:xfrm>
            <a:off x="1353502" y="1776877"/>
            <a:ext cx="9850755" cy="603250"/>
          </a:xfrm>
          <a:prstGeom prst="rect">
            <a:avLst/>
          </a:prstGeom>
          <a:solidFill>
            <a:srgbClr val="00B050"/>
          </a:solidFill>
          <a:ln w="6350">
            <a:solidFill>
              <a:prstClr val="black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de-DE" sz="30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Rechtsmittelbelehrung/Rechtsbehelfsbelehrung</a:t>
            </a:r>
            <a:r>
              <a:rPr lang="de-DE" sz="11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0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§ 39 FamFG</a:t>
            </a:r>
            <a:endParaRPr lang="de-DE" sz="11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2292" y="2912966"/>
            <a:ext cx="10193173" cy="3353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956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Breitbild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Dittrich, Katja</dc:creator>
  <cp:lastModifiedBy>Dittrich, Katja</cp:lastModifiedBy>
  <cp:revision>1</cp:revision>
  <dcterms:created xsi:type="dcterms:W3CDTF">2023-03-04T16:40:40Z</dcterms:created>
  <dcterms:modified xsi:type="dcterms:W3CDTF">2023-03-04T16:42:48Z</dcterms:modified>
</cp:coreProperties>
</file>