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D1D31-40E6-4895-9FD7-EF3829FEA3B5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461B-DDD9-4340-A200-BE04DDE2F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6290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D1D31-40E6-4895-9FD7-EF3829FEA3B5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461B-DDD9-4340-A200-BE04DDE2F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5244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D1D31-40E6-4895-9FD7-EF3829FEA3B5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461B-DDD9-4340-A200-BE04DDE2F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4939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D1D31-40E6-4895-9FD7-EF3829FEA3B5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461B-DDD9-4340-A200-BE04DDE2F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929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D1D31-40E6-4895-9FD7-EF3829FEA3B5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461B-DDD9-4340-A200-BE04DDE2F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800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D1D31-40E6-4895-9FD7-EF3829FEA3B5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461B-DDD9-4340-A200-BE04DDE2F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7730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D1D31-40E6-4895-9FD7-EF3829FEA3B5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461B-DDD9-4340-A200-BE04DDE2F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3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D1D31-40E6-4895-9FD7-EF3829FEA3B5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461B-DDD9-4340-A200-BE04DDE2F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0725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D1D31-40E6-4895-9FD7-EF3829FEA3B5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461B-DDD9-4340-A200-BE04DDE2F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954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D1D31-40E6-4895-9FD7-EF3829FEA3B5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461B-DDD9-4340-A200-BE04DDE2F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1918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D1D31-40E6-4895-9FD7-EF3829FEA3B5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461B-DDD9-4340-A200-BE04DDE2F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144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D1D31-40E6-4895-9FD7-EF3829FEA3B5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1461B-DDD9-4340-A200-BE04DDE2F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383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690507" y="293915"/>
            <a:ext cx="889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Ehe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032908" y="987878"/>
            <a:ext cx="8049986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rechtlich anerkannte Lebensgemeinschaft von zwei Personen </a:t>
            </a: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verschiedenen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oder gleichen Geschlechts auf Lebenszeit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032908" y="2162182"/>
            <a:ext cx="2392134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Eheschließung vor dem Standes-beamten 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718956" y="2162182"/>
            <a:ext cx="2653393" cy="1631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Voraussetzungen:</a:t>
            </a: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Ehefähigkeit</a:t>
            </a:r>
          </a:p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eine Eheverbote</a:t>
            </a:r>
          </a:p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eine Willensmängel </a:t>
            </a: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Einhalten der Form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666263" y="2162182"/>
            <a:ext cx="2416631" cy="16312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Mängel bei der Eheschließung und ihre Folgen: </a:t>
            </a: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Nichtehe – aufhebbare Ehe 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964623"/>
              </p:ext>
            </p:extLst>
          </p:nvPr>
        </p:nvGraphicFramePr>
        <p:xfrm>
          <a:off x="1036864" y="4401759"/>
          <a:ext cx="10099222" cy="1639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072">
                  <a:extLst>
                    <a:ext uri="{9D8B030D-6E8A-4147-A177-3AD203B41FA5}">
                      <a16:colId xmlns:a16="http://schemas.microsoft.com/office/drawing/2014/main" val="2984197114"/>
                    </a:ext>
                  </a:extLst>
                </a:gridCol>
                <a:gridCol w="3910693">
                  <a:extLst>
                    <a:ext uri="{9D8B030D-6E8A-4147-A177-3AD203B41FA5}">
                      <a16:colId xmlns:a16="http://schemas.microsoft.com/office/drawing/2014/main" val="2094029620"/>
                    </a:ext>
                  </a:extLst>
                </a:gridCol>
                <a:gridCol w="4147457">
                  <a:extLst>
                    <a:ext uri="{9D8B030D-6E8A-4147-A177-3AD203B41FA5}">
                      <a16:colId xmlns:a16="http://schemas.microsoft.com/office/drawing/2014/main" val="1309075689"/>
                    </a:ext>
                  </a:extLst>
                </a:gridCol>
              </a:tblGrid>
              <a:tr h="1639812">
                <a:tc>
                  <a:txBody>
                    <a:bodyPr/>
                    <a:lstStyle/>
                    <a:p>
                      <a:r>
                        <a:rPr lang="de-DE" sz="2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Wirkungen</a:t>
                      </a:r>
                      <a:r>
                        <a:rPr lang="de-DE" sz="2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de-DE" sz="2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 Ehe: </a:t>
                      </a:r>
                      <a:endParaRPr lang="de-DE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eheliche Lebensgemeinschaft</a:t>
                      </a:r>
                    </a:p>
                    <a:p>
                      <a:pPr algn="ctr"/>
                      <a:r>
                        <a:rPr lang="de-D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Ehename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Haushaltsführung und Erwerbstätigkeit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Ehewohnung und</a:t>
                      </a:r>
                      <a:endParaRPr lang="de-DE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Haushaltsgegenstände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rechtliche Vertretung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Unterhalt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Güterrecht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weitere Ehewirkungen</a:t>
                      </a:r>
                      <a:endParaRPr lang="de-DE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803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552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Breitbild</PresentationFormat>
  <Paragraphs>22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Dittrich, Katja</dc:creator>
  <cp:lastModifiedBy>Dittrich, Katja</cp:lastModifiedBy>
  <cp:revision>5</cp:revision>
  <dcterms:created xsi:type="dcterms:W3CDTF">2023-03-06T12:52:57Z</dcterms:created>
  <dcterms:modified xsi:type="dcterms:W3CDTF">2023-03-06T13:13:20Z</dcterms:modified>
</cp:coreProperties>
</file>