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29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24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93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29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0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73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72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54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91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44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1D31-40E6-4895-9FD7-EF3829FEA3B5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461B-DDD9-4340-A200-BE04DDE2F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83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690507" y="293915"/>
            <a:ext cx="889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Ehe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032908" y="987878"/>
            <a:ext cx="804998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rechtlich anerkannte Lebensgemeinschaft von zwei Personen 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oder gleichen Geschlechts auf Lebenszeit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032908" y="2162182"/>
            <a:ext cx="239213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Eheschließung vor dem Standes-beamten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18956" y="2162182"/>
            <a:ext cx="2653393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Ehefähigkeit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eine Eheverbote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eine Willensmängel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Einhalten der Form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66263" y="2162182"/>
            <a:ext cx="2416631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Mängel bei der Eheschließung und ihre Folgen: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Nichtehe – aufhebbare Ehe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964623"/>
              </p:ext>
            </p:extLst>
          </p:nvPr>
        </p:nvGraphicFramePr>
        <p:xfrm>
          <a:off x="1036864" y="4401759"/>
          <a:ext cx="10099222" cy="163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072">
                  <a:extLst>
                    <a:ext uri="{9D8B030D-6E8A-4147-A177-3AD203B41FA5}">
                      <a16:colId xmlns:a16="http://schemas.microsoft.com/office/drawing/2014/main" val="2984197114"/>
                    </a:ext>
                  </a:extLst>
                </a:gridCol>
                <a:gridCol w="3910693">
                  <a:extLst>
                    <a:ext uri="{9D8B030D-6E8A-4147-A177-3AD203B41FA5}">
                      <a16:colId xmlns:a16="http://schemas.microsoft.com/office/drawing/2014/main" val="2094029620"/>
                    </a:ext>
                  </a:extLst>
                </a:gridCol>
                <a:gridCol w="4147457">
                  <a:extLst>
                    <a:ext uri="{9D8B030D-6E8A-4147-A177-3AD203B41FA5}">
                      <a16:colId xmlns:a16="http://schemas.microsoft.com/office/drawing/2014/main" val="1309075689"/>
                    </a:ext>
                  </a:extLst>
                </a:gridCol>
              </a:tblGrid>
              <a:tr h="1639812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Wirkungen</a:t>
                      </a:r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Ehe: 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eheliche Lebensgemeinschaft</a:t>
                      </a:r>
                    </a:p>
                    <a:p>
                      <a:pPr algn="ctr"/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Ehename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Haushaltsführung und Erwerbstätigkeit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Ehewohnung und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Haushaltsgegenstände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rechtliche Vertretung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Unterhalt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Güterrecht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Ehewirkungen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0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5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5</cp:revision>
  <dcterms:created xsi:type="dcterms:W3CDTF">2023-03-06T12:52:57Z</dcterms:created>
  <dcterms:modified xsi:type="dcterms:W3CDTF">2023-03-06T13:13:20Z</dcterms:modified>
</cp:coreProperties>
</file>