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36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69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87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63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31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69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35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82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6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05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43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31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D63D4-D472-44A4-97F5-4564D2D80D94}" type="datetimeFigureOut">
              <a:rPr lang="de-DE" smtClean="0"/>
              <a:t>07.09.2023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0566-D93C-4B49-B535-00828905C3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84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/>
              <a:t>Verfahrenserhebung</a:t>
            </a:r>
            <a:endParaRPr lang="de-DE" sz="240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418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463828"/>
              </p:ext>
            </p:extLst>
          </p:nvPr>
        </p:nvGraphicFramePr>
        <p:xfrm>
          <a:off x="828675" y="1288085"/>
          <a:ext cx="10629900" cy="4873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1722">
                  <a:extLst>
                    <a:ext uri="{9D8B030D-6E8A-4147-A177-3AD203B41FA5}">
                      <a16:colId xmlns:a16="http://schemas.microsoft.com/office/drawing/2014/main" val="3374634127"/>
                    </a:ext>
                  </a:extLst>
                </a:gridCol>
                <a:gridCol w="3818178">
                  <a:extLst>
                    <a:ext uri="{9D8B030D-6E8A-4147-A177-3AD203B41FA5}">
                      <a16:colId xmlns:a16="http://schemas.microsoft.com/office/drawing/2014/main" val="2631712403"/>
                    </a:ext>
                  </a:extLst>
                </a:gridCol>
              </a:tblGrid>
              <a:tr h="526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Endbeschluss (Anordnung Vormundschaft, Übertragung elterliche Sorge, Zurückweisung...)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sofort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47774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Vergleich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sofort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61843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Vergleich auf Widerruf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nach Ablauf der Widerrufsfrist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38866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Versäumnisbeschluss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 Wochen nach Zustellung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277107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Anerkenntnisbeschluss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sofort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647460"/>
                  </a:ext>
                </a:extLst>
              </a:tr>
              <a:tr h="351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Einstweilige Anordnung (außer Gewaltschutzverfahren)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nach 3 Monaten (außer Haupt-sache ist anhängig)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409874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Beschluss gem. § 91 a ZPO (Erledigung der Hauptsache)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sofort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8125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VKH-Beschluss ohne Antragserhebung/VKH-Prüfverfahren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nach 3 Monaten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859374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Zurücknahme des Antrages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sofort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831451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Nichtzahlung Kostenvorschuss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nach 6 Monaten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323509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Ruhen des Verfahrens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nach 6 Monaten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2101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Abgabe an ein anderes Gericht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sofort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90016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Verbindung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sofort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679341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Abstammungsbeschluss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sofort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360658"/>
                  </a:ext>
                </a:extLst>
              </a:tr>
              <a:tr h="291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positiver Scheidungsbeschluss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nach Ablauf der Rechtsmittelfrist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652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4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Breitbild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</cp:revision>
  <dcterms:created xsi:type="dcterms:W3CDTF">2023-09-07T14:53:15Z</dcterms:created>
  <dcterms:modified xsi:type="dcterms:W3CDTF">2023-09-07T14:59:11Z</dcterms:modified>
</cp:coreProperties>
</file>