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nva Sans" panose="020B0503030501040103" pitchFamily="34" charset="0"/>
      <p:regular r:id="rId8"/>
    </p:embeddedFont>
    <p:embeddedFont>
      <p:font typeface="Canva Sans Bold" panose="020B0803030501040103" pitchFamily="34" charset="0"/>
      <p:regular r:id="rId9"/>
      <p:bold r:id="rId10"/>
    </p:embeddedFont>
    <p:embeddedFont>
      <p:font typeface="Pompiere" panose="02000000000000000000" pitchFamily="2" charset="77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278A5-96A5-D641-9020-83B6B418F518}" v="9" dt="2025-01-06T18:05:08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E81278A5-96A5-D641-9020-83B6B418F518}"/>
    <pc:docChg chg="modSld">
      <pc:chgData name="Katja Dittrich" userId="7fd2e0e7fd3099c6" providerId="LiveId" clId="{E81278A5-96A5-D641-9020-83B6B418F518}" dt="2025-01-08T14:20:16.280" v="22" actId="14100"/>
      <pc:docMkLst>
        <pc:docMk/>
      </pc:docMkLst>
      <pc:sldChg chg="modSp mod">
        <pc:chgData name="Katja Dittrich" userId="7fd2e0e7fd3099c6" providerId="LiveId" clId="{E81278A5-96A5-D641-9020-83B6B418F518}" dt="2025-01-08T14:20:16.280" v="22" actId="14100"/>
        <pc:sldMkLst>
          <pc:docMk/>
          <pc:sldMk cId="0" sldId="256"/>
        </pc:sldMkLst>
        <pc:spChg chg="mod">
          <ac:chgData name="Katja Dittrich" userId="7fd2e0e7fd3099c6" providerId="LiveId" clId="{E81278A5-96A5-D641-9020-83B6B418F518}" dt="2025-01-06T18:04:03.835" v="0" actId="14100"/>
          <ac:spMkLst>
            <pc:docMk/>
            <pc:sldMk cId="0" sldId="256"/>
            <ac:spMk id="12" creationId="{00000000-0000-0000-0000-000000000000}"/>
          </ac:spMkLst>
        </pc:spChg>
        <pc:spChg chg="mod">
          <ac:chgData name="Katja Dittrich" userId="7fd2e0e7fd3099c6" providerId="LiveId" clId="{E81278A5-96A5-D641-9020-83B6B418F518}" dt="2025-01-08T14:20:08.820" v="19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Katja Dittrich" userId="7fd2e0e7fd3099c6" providerId="LiveId" clId="{E81278A5-96A5-D641-9020-83B6B418F518}" dt="2025-01-08T14:20:11.151" v="20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Katja Dittrich" userId="7fd2e0e7fd3099c6" providerId="LiveId" clId="{E81278A5-96A5-D641-9020-83B6B418F518}" dt="2025-01-08T14:20:13.634" v="21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Katja Dittrich" userId="7fd2e0e7fd3099c6" providerId="LiveId" clId="{E81278A5-96A5-D641-9020-83B6B418F518}" dt="2025-01-08T14:20:16.280" v="22" actId="14100"/>
          <ac:spMkLst>
            <pc:docMk/>
            <pc:sldMk cId="0" sldId="256"/>
            <ac:spMk id="17" creationId="{00000000-0000-0000-0000-000000000000}"/>
          </ac:spMkLst>
        </pc:spChg>
      </pc:sldChg>
      <pc:sldChg chg="modSp mod modAnim">
        <pc:chgData name="Katja Dittrich" userId="7fd2e0e7fd3099c6" providerId="LiveId" clId="{E81278A5-96A5-D641-9020-83B6B418F518}" dt="2025-01-06T18:04:45.937" v="10"/>
        <pc:sldMkLst>
          <pc:docMk/>
          <pc:sldMk cId="0" sldId="257"/>
        </pc:sldMkLst>
        <pc:spChg chg="mod">
          <ac:chgData name="Katja Dittrich" userId="7fd2e0e7fd3099c6" providerId="LiveId" clId="{E81278A5-96A5-D641-9020-83B6B418F518}" dt="2025-01-06T18:04:08.251" v="1" actId="14100"/>
          <ac:spMkLst>
            <pc:docMk/>
            <pc:sldMk cId="0" sldId="257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E81278A5-96A5-D641-9020-83B6B418F518}" dt="2025-01-06T18:04:52.064" v="12"/>
        <pc:sldMkLst>
          <pc:docMk/>
          <pc:sldMk cId="0" sldId="258"/>
        </pc:sldMkLst>
        <pc:spChg chg="mod">
          <ac:chgData name="Katja Dittrich" userId="7fd2e0e7fd3099c6" providerId="LiveId" clId="{E81278A5-96A5-D641-9020-83B6B418F518}" dt="2025-01-06T18:04:12.524" v="2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tja Dittrich" userId="7fd2e0e7fd3099c6" providerId="LiveId" clId="{E81278A5-96A5-D641-9020-83B6B418F518}" dt="2025-01-06T18:04:16.055" v="3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Katja Dittrich" userId="7fd2e0e7fd3099c6" providerId="LiveId" clId="{E81278A5-96A5-D641-9020-83B6B418F518}" dt="2025-01-06T18:04:23.264" v="5" actId="1076"/>
          <ac:spMkLst>
            <pc:docMk/>
            <pc:sldMk cId="0" sldId="258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E81278A5-96A5-D641-9020-83B6B418F518}" dt="2025-01-06T18:04:57.707" v="14"/>
        <pc:sldMkLst>
          <pc:docMk/>
          <pc:sldMk cId="0" sldId="259"/>
        </pc:sldMkLst>
        <pc:spChg chg="mod">
          <ac:chgData name="Katja Dittrich" userId="7fd2e0e7fd3099c6" providerId="LiveId" clId="{E81278A5-96A5-D641-9020-83B6B418F518}" dt="2025-01-06T18:04:26.803" v="6" actId="14100"/>
          <ac:spMkLst>
            <pc:docMk/>
            <pc:sldMk cId="0" sldId="259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E81278A5-96A5-D641-9020-83B6B418F518}" dt="2025-01-06T18:05:02.828" v="16"/>
        <pc:sldMkLst>
          <pc:docMk/>
          <pc:sldMk cId="0" sldId="260"/>
        </pc:sldMkLst>
        <pc:spChg chg="mod">
          <ac:chgData name="Katja Dittrich" userId="7fd2e0e7fd3099c6" providerId="LiveId" clId="{E81278A5-96A5-D641-9020-83B6B418F518}" dt="2025-01-06T18:04:34.231" v="7" actId="14100"/>
          <ac:spMkLst>
            <pc:docMk/>
            <pc:sldMk cId="0" sldId="260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E81278A5-96A5-D641-9020-83B6B418F518}" dt="2025-01-06T18:05:08.300" v="18"/>
        <pc:sldMkLst>
          <pc:docMk/>
          <pc:sldMk cId="0" sldId="261"/>
        </pc:sldMkLst>
        <pc:spChg chg="mod">
          <ac:chgData name="Katja Dittrich" userId="7fd2e0e7fd3099c6" providerId="LiveId" clId="{E81278A5-96A5-D641-9020-83B6B418F518}" dt="2025-01-06T18:04:39.138" v="9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Katja Dittrich" userId="7fd2e0e7fd3099c6" providerId="LiveId" clId="{E81278A5-96A5-D641-9020-83B6B418F518}" dt="2025-01-06T18:04:38.397" v="8" actId="14100"/>
          <ac:spMkLst>
            <pc:docMk/>
            <pc:sldMk cId="0" sldId="261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665" y="2140386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0665" y="31796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665" y="415674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5502682" y="1174639"/>
            <a:ext cx="143373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5313" y="1222987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9145" y="223635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5313" y="3275624"/>
            <a:ext cx="262942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8968" y="4295522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8130" y="1203937"/>
            <a:ext cx="1027147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Paragrafen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maßgeblich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68130" y="2236359"/>
            <a:ext cx="912847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8130" y="3266099"/>
            <a:ext cx="630907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68130" y="4252714"/>
            <a:ext cx="859507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C1a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3787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2: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Trennungsunterhalt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Paragrafen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5143500"/>
            <a:ext cx="313372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1361 ff.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C1b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4549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2: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Trennungsunterhalt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4767262"/>
            <a:ext cx="838944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häuslichen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Gemeinschaft bis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99406" y="6163191"/>
            <a:ext cx="7654394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rechtskräftigen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Ehescheidung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C1c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00165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2: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Trennungsunterhalt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886075"/>
            <a:ext cx="16511824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dem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anderen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Lebensverhältnissen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Vermögensverhältnissen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1361 I 1 BGB)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516894"/>
            <a:ext cx="17259300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Rechtshängigkeit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Ehescheidung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gehören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Kosten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Versicherung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(Alter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Arbeitsfähigkeit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 (§ 1361 I 2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C1c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5" y="731738"/>
            <a:ext cx="11303429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2: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Trennungsunterhalt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948496"/>
            <a:ext cx="17389988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Beschränkung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Versagung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grober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Unbilligkeit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gelten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entsprechend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1579 Nr. 2 – 8 BGB =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147170"/>
            <a:ext cx="16511824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erwerbstätige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Erwerbstätigkeit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„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gezwungen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“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dies von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persönlichen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Verhältnissen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wirtschaft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-lichen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Verhältnissen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erwartet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1361 II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7725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C1d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5" y="731738"/>
            <a:ext cx="11517213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2: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Trennungsunterhalt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4391025"/>
            <a:ext cx="700534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Geldrente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monatlich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99406" y="5786954"/>
            <a:ext cx="391105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1361 IV 1 + 2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Macintosh PowerPoint</Application>
  <PresentationFormat>Benutzerdefiniert</PresentationFormat>
  <Paragraphs>33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C1_Gruppe 2</dc:title>
  <cp:lastModifiedBy>Katja Dittrich</cp:lastModifiedBy>
  <cp:revision>1</cp:revision>
  <dcterms:created xsi:type="dcterms:W3CDTF">2006-08-16T00:00:00Z</dcterms:created>
  <dcterms:modified xsi:type="dcterms:W3CDTF">2025-01-08T14:20:25Z</dcterms:modified>
  <dc:identifier>DAGbctSji6c</dc:identifier>
</cp:coreProperties>
</file>