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78B10-1A91-40A3-B2B4-86895E981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4C491A-D99D-4C51-A66D-174112F91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B37133-CF76-496D-94FD-2956E441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005320-BD6E-46C2-91FB-C2BB732A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463D4A-1869-4801-A51B-D25EC98A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00CAC-9565-40FC-A1F2-8AF82B2F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814308-AF72-4BDB-8AE4-12549C93E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03EEE-AECF-4192-A855-F4EEFE11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838AE-A6CE-43FB-8712-A7DCE158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1E0EBA-89D5-4BD1-8E6E-081EED7B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90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C5A575-13E9-4AF8-9DF9-1CDF53893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FC2209-2A7E-45A6-B332-4C8078DF5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39B21-F769-4C29-907A-18F678E2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050F6-243A-45F3-9E8B-1FA5B001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AC0212-8D9B-4AF2-8454-88953A3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1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C863-E395-42AE-8625-B243F652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2B2-CFF9-4E0D-9DC9-7850A330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54448E-3CE6-4D37-A617-5013EB1A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D94C3-9010-4D6F-85A7-1009290A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01922-46FB-4645-9FAC-722868EB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10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313AA-5494-4CAA-BAC0-79131001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F45A9-21DA-4622-87F8-F3D1826A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A961AB-2319-4B10-BC95-20F7A0B0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01580-2F8D-4156-89DD-7EA41AF6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269C0-D988-4196-B875-AF0BB090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22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4A03D-5095-484F-9BD5-0427E33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A928B-D0CA-4656-A1DF-454AE1F64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9588ED-5568-491B-A4A1-E45CAC10A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BC5D7D-3E5B-40C9-9233-FDB793E4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26D91-65C7-47BE-9031-927AD8F7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223971-58EB-43DF-8D05-000BD690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1E5D3-A92B-4420-8722-DB380679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CB8975-0909-41AF-B731-63BA213A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FC74C9-4230-41BF-AD0A-B9B6A66C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6A7205-C4AF-4FBE-937B-201D35D4D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D98537-0C06-4674-8A73-25C397628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C9E7F0-CB8F-414E-B37D-3BB0F5C0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9E70E38-4EB2-4272-84D7-53651171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253101-5B0D-4210-844C-960E2B88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43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FF907-909A-4147-8AC7-1F49630B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240CF3-C176-427D-9004-389D50CD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CB1715-5B27-486E-A3FE-1EA2A023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9EC690-D514-4973-933C-FA6F9430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7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D4DE0E-F16B-45CA-B492-AEEDA97F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18D0E8-A513-458E-9711-E4E06FBF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0C1A1A-0814-4563-885C-B2C68C6C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2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DAE7B-3535-40E3-8A36-A434FC16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31D8E-15D5-4D20-847C-A79930B1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4FDE1F-72B0-47C7-A928-59034A742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A273AB-9556-49CD-8BC0-DF7A85DD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6157C5-A8C2-48B9-93EB-1821D12F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CF70FF-49EC-4923-A281-4CD5638F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89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38BC6-C45A-46C9-9462-DD1B81FB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28C88B-C617-4081-92B9-C129B91D0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6601CD-AEA3-4F8F-BB44-7BF6C934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07A2E6-0923-49A1-9035-5F560210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9C8BC2-4CFF-4A4E-B532-866112AF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A0C5F-96D2-4F00-9B2A-059F669D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01346D-AE8A-42E7-A973-2E31A99B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7C402-3FA3-419D-8C28-E2D45929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EBF78A-8B00-4397-8FA1-7552C34A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7373-3EF3-4516-83DF-32F8CEA70596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E39F26-4106-43FC-8BC6-93EC2F5F0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A2272-24CF-4F5F-8C5D-B10744E8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59B5-ECFD-49CB-9554-9ED0DBEC8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3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826D058-04E6-4EEC-920C-F270A50F7114}"/>
              </a:ext>
            </a:extLst>
          </p:cNvPr>
          <p:cNvSpPr/>
          <p:nvPr/>
        </p:nvSpPr>
        <p:spPr>
          <a:xfrm>
            <a:off x="7379368" y="2430379"/>
            <a:ext cx="3671956" cy="1291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B189F5-9D99-4790-AD77-9D3DDB069989}"/>
              </a:ext>
            </a:extLst>
          </p:cNvPr>
          <p:cNvSpPr/>
          <p:nvPr/>
        </p:nvSpPr>
        <p:spPr>
          <a:xfrm>
            <a:off x="7379368" y="673768"/>
            <a:ext cx="3671956" cy="1291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3BAB4E-6D93-487B-A42C-267759E7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76" y="362446"/>
            <a:ext cx="5499069" cy="613310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60B0707-2E6A-4C71-BD17-216F1E5EDFE8}"/>
              </a:ext>
            </a:extLst>
          </p:cNvPr>
          <p:cNvSpPr/>
          <p:nvPr/>
        </p:nvSpPr>
        <p:spPr>
          <a:xfrm>
            <a:off x="7716252" y="1050758"/>
            <a:ext cx="481264" cy="51334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990C11B-84FC-44B8-B86C-6D761BF7CC24}"/>
              </a:ext>
            </a:extLst>
          </p:cNvPr>
          <p:cNvSpPr/>
          <p:nvPr/>
        </p:nvSpPr>
        <p:spPr>
          <a:xfrm>
            <a:off x="7435516" y="2903621"/>
            <a:ext cx="1355558" cy="1122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5348AC7-A914-4258-916C-CC66F6E3B030}"/>
              </a:ext>
            </a:extLst>
          </p:cNvPr>
          <p:cNvSpPr/>
          <p:nvPr/>
        </p:nvSpPr>
        <p:spPr>
          <a:xfrm>
            <a:off x="8999621" y="1303420"/>
            <a:ext cx="1700463" cy="256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Gebäude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A839E1F-86D0-4796-BAE5-7180CD47AAD6}"/>
              </a:ext>
            </a:extLst>
          </p:cNvPr>
          <p:cNvSpPr/>
          <p:nvPr/>
        </p:nvSpPr>
        <p:spPr>
          <a:xfrm>
            <a:off x="8999621" y="2831431"/>
            <a:ext cx="1700463" cy="256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Zufahrt</a:t>
            </a:r>
          </a:p>
        </p:txBody>
      </p:sp>
    </p:spTree>
    <p:extLst>
      <p:ext uri="{BB962C8B-B14F-4D97-AF65-F5344CB8AC3E}">
        <p14:creationId xmlns:p14="http://schemas.microsoft.com/office/powerpoint/2010/main" val="132329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B189F5-9D99-4790-AD77-9D3DDB069989}"/>
              </a:ext>
            </a:extLst>
          </p:cNvPr>
          <p:cNvSpPr/>
          <p:nvPr/>
        </p:nvSpPr>
        <p:spPr>
          <a:xfrm>
            <a:off x="1307431" y="1596189"/>
            <a:ext cx="8710864" cy="3376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Wenn man vor dem AG Wedding steht  (Adresse = Brunnenplatz 1) muss man links um das Gebäude herum durch die Zufahrt gehen, auf den Hof des AG Wedding.</a:t>
            </a:r>
          </a:p>
          <a:p>
            <a:r>
              <a:rPr lang="de-DE" dirty="0">
                <a:solidFill>
                  <a:schemeClr val="tx1"/>
                </a:solidFill>
              </a:rPr>
              <a:t>Der Pfeil markiert die Zufahrt, der Kreis markiert das Gebäude auf dem Hof, die sogenannte Pfandkammer.</a:t>
            </a:r>
          </a:p>
          <a:p>
            <a:r>
              <a:rPr lang="de-DE" dirty="0">
                <a:solidFill>
                  <a:schemeClr val="tx1"/>
                </a:solidFill>
              </a:rPr>
              <a:t>Ein eckiger Klotz, wo drei Treppenstufen nach unten zu einer Tür führen.</a:t>
            </a:r>
          </a:p>
          <a:p>
            <a:r>
              <a:rPr lang="de-DE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ADF3E83-25F8-4B30-BDF8-E0420F1C1BFC}"/>
              </a:ext>
            </a:extLst>
          </p:cNvPr>
          <p:cNvSpPr/>
          <p:nvPr/>
        </p:nvSpPr>
        <p:spPr>
          <a:xfrm>
            <a:off x="954505" y="1058779"/>
            <a:ext cx="41468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Wegbeschreibung von Frau Wachauf:</a:t>
            </a:r>
          </a:p>
        </p:txBody>
      </p:sp>
    </p:spTree>
    <p:extLst>
      <p:ext uri="{BB962C8B-B14F-4D97-AF65-F5344CB8AC3E}">
        <p14:creationId xmlns:p14="http://schemas.microsoft.com/office/powerpoint/2010/main" val="35018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1</cp:revision>
  <dcterms:created xsi:type="dcterms:W3CDTF">2024-11-15T11:21:55Z</dcterms:created>
  <dcterms:modified xsi:type="dcterms:W3CDTF">2024-11-15T11:22:18Z</dcterms:modified>
</cp:coreProperties>
</file>