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Pompiere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4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10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96243" y="441925"/>
            <a:ext cx="8347508" cy="2200707"/>
          </a:xfrm>
          <a:custGeom>
            <a:avLst/>
            <a:gdLst/>
            <a:ahLst/>
            <a:cxnLst/>
            <a:rect l="l" t="t" r="r" b="b"/>
            <a:pathLst>
              <a:path w="8347508" h="2200707">
                <a:moveTo>
                  <a:pt x="0" y="0"/>
                </a:moveTo>
                <a:lnTo>
                  <a:pt x="8347508" y="0"/>
                </a:lnTo>
                <a:lnTo>
                  <a:pt x="8347508" y="2200707"/>
                </a:lnTo>
                <a:lnTo>
                  <a:pt x="0" y="22007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2420532" y="3558271"/>
            <a:ext cx="4249465" cy="6059843"/>
          </a:xfrm>
          <a:custGeom>
            <a:avLst/>
            <a:gdLst/>
            <a:ahLst/>
            <a:cxnLst/>
            <a:rect l="l" t="t" r="r" b="b"/>
            <a:pathLst>
              <a:path w="4249465" h="6059843">
                <a:moveTo>
                  <a:pt x="0" y="0"/>
                </a:moveTo>
                <a:lnTo>
                  <a:pt x="4249465" y="0"/>
                </a:lnTo>
                <a:lnTo>
                  <a:pt x="4249465" y="6059843"/>
                </a:lnTo>
                <a:lnTo>
                  <a:pt x="0" y="60598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432464" y="1542279"/>
            <a:ext cx="9306437" cy="8383549"/>
          </a:xfrm>
          <a:custGeom>
            <a:avLst/>
            <a:gdLst/>
            <a:ahLst/>
            <a:cxnLst/>
            <a:rect l="l" t="t" r="r" b="b"/>
            <a:pathLst>
              <a:path w="9306437" h="8383549">
                <a:moveTo>
                  <a:pt x="0" y="0"/>
                </a:moveTo>
                <a:lnTo>
                  <a:pt x="9306437" y="0"/>
                </a:lnTo>
                <a:lnTo>
                  <a:pt x="9306437" y="8383548"/>
                </a:lnTo>
                <a:lnTo>
                  <a:pt x="0" y="8383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048000" y="1118416"/>
            <a:ext cx="7161949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=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Ausfertigung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mit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Vollstreckungsklausel</a:t>
            </a:r>
            <a:endParaRPr lang="en-US" sz="4499" dirty="0">
              <a:solidFill>
                <a:srgbClr val="000000"/>
              </a:solidFill>
              <a:latin typeface="Pompiere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95816" y="2335901"/>
            <a:ext cx="3542626" cy="325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9"/>
              </a:lnSpc>
            </a:pPr>
            <a:r>
              <a:rPr lang="en-US" sz="4499" dirty="0">
                <a:solidFill>
                  <a:srgbClr val="000000"/>
                </a:solidFill>
                <a:latin typeface="Pompiere"/>
              </a:rPr>
              <a:t>17 -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Richtlinien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für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die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Fertigung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des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Schreibwerks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</a:t>
            </a:r>
          </a:p>
          <a:p>
            <a:pPr algn="ctr">
              <a:lnSpc>
                <a:spcPts val="5129"/>
              </a:lnSpc>
            </a:pPr>
            <a:r>
              <a:rPr lang="en-US" sz="4499" dirty="0" err="1">
                <a:solidFill>
                  <a:srgbClr val="000000"/>
                </a:solidFill>
                <a:latin typeface="Pompiere"/>
              </a:rPr>
              <a:t>bei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den </a:t>
            </a:r>
            <a:r>
              <a:rPr lang="en-US" sz="4499" dirty="0" err="1">
                <a:solidFill>
                  <a:srgbClr val="000000"/>
                </a:solidFill>
                <a:latin typeface="Pompiere"/>
              </a:rPr>
              <a:t>Gerichten</a:t>
            </a:r>
            <a:r>
              <a:rPr lang="en-US" sz="4499" dirty="0">
                <a:solidFill>
                  <a:srgbClr val="000000"/>
                </a:solidFill>
                <a:latin typeface="Pompiere"/>
              </a:rPr>
              <a:t> und der KEJ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9904794" y="1998142"/>
            <a:ext cx="9441976" cy="6290717"/>
          </a:xfrm>
          <a:custGeom>
            <a:avLst/>
            <a:gdLst/>
            <a:ahLst/>
            <a:cxnLst/>
            <a:rect l="l" t="t" r="r" b="b"/>
            <a:pathLst>
              <a:path w="9441976" h="6290717">
                <a:moveTo>
                  <a:pt x="0" y="0"/>
                </a:moveTo>
                <a:lnTo>
                  <a:pt x="9441976" y="0"/>
                </a:lnTo>
                <a:lnTo>
                  <a:pt x="9441976" y="6290716"/>
                </a:lnTo>
                <a:lnTo>
                  <a:pt x="0" y="629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2984924" y="1998142"/>
            <a:ext cx="9441976" cy="6290717"/>
          </a:xfrm>
          <a:custGeom>
            <a:avLst/>
            <a:gdLst/>
            <a:ahLst/>
            <a:cxnLst/>
            <a:rect l="l" t="t" r="r" b="b"/>
            <a:pathLst>
              <a:path w="9441976" h="6290717">
                <a:moveTo>
                  <a:pt x="0" y="0"/>
                </a:moveTo>
                <a:lnTo>
                  <a:pt x="9441976" y="0"/>
                </a:lnTo>
                <a:lnTo>
                  <a:pt x="9441976" y="6290716"/>
                </a:lnTo>
                <a:lnTo>
                  <a:pt x="0" y="629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758851" y="4242558"/>
            <a:ext cx="5894121" cy="4210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Vorstehende, mit der Urschrift übereinstimmende Ausfertigung wird d. _____ zum Zwecke der Zwangsvollstreckung erteilt.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Vorstehende Entscheidung ist d. _____ am _____ von Amts wegen zugestellt worden.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Berlin, …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Name, Dienstbezeichnung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980804" y="7605727"/>
            <a:ext cx="1534039" cy="153403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910" r="-2432" b="-5484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5896980" y="705167"/>
            <a:ext cx="36178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mpiere"/>
              </a:rPr>
              <a:t>Vollstreckbare Ausfertigung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58252" y="2270346"/>
            <a:ext cx="129531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808080"/>
                </a:solidFill>
                <a:latin typeface="Pompiere"/>
              </a:rPr>
              <a:t>Text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608566" y="705167"/>
            <a:ext cx="403443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mpiere"/>
              </a:rPr>
              <a:t>Vollstreckbare Teilausfertigung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78122" y="2270346"/>
            <a:ext cx="129531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808080"/>
                </a:solidFill>
                <a:latin typeface="Pompiere"/>
              </a:rPr>
              <a:t>Text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78722" y="4242558"/>
            <a:ext cx="5894121" cy="462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Vorstehende, mit der Urschrift übereinstimmende auszugsweise Ausfertigung wird hinsichtlich </a:t>
            </a: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Ziff. … d. _____ zum Zwecke der Zwangsvoll-streckung erteilt.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Vorstehende _____ ist d. _____ am _____ von Amts wegen zugestellt worden.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Berlin, …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Name, Dienstbezeichnung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5108959" y="7685589"/>
            <a:ext cx="1534039" cy="153403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910" r="-2432" b="-5484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>
            <a:off x="875546" y="2964279"/>
            <a:ext cx="3056357" cy="4358441"/>
          </a:xfrm>
          <a:custGeom>
            <a:avLst/>
            <a:gdLst/>
            <a:ahLst/>
            <a:cxnLst/>
            <a:rect l="l" t="t" r="r" b="b"/>
            <a:pathLst>
              <a:path w="3056357" h="4358441">
                <a:moveTo>
                  <a:pt x="0" y="0"/>
                </a:moveTo>
                <a:lnTo>
                  <a:pt x="3056357" y="0"/>
                </a:lnTo>
                <a:lnTo>
                  <a:pt x="3056357" y="4358442"/>
                </a:lnTo>
                <a:lnTo>
                  <a:pt x="0" y="4358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9756324" y="1998142"/>
            <a:ext cx="9441976" cy="6290717"/>
          </a:xfrm>
          <a:custGeom>
            <a:avLst/>
            <a:gdLst/>
            <a:ahLst/>
            <a:cxnLst/>
            <a:rect l="l" t="t" r="r" b="b"/>
            <a:pathLst>
              <a:path w="9441976" h="6290717">
                <a:moveTo>
                  <a:pt x="0" y="0"/>
                </a:moveTo>
                <a:lnTo>
                  <a:pt x="9441976" y="0"/>
                </a:lnTo>
                <a:lnTo>
                  <a:pt x="9441976" y="6290716"/>
                </a:lnTo>
                <a:lnTo>
                  <a:pt x="0" y="6290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1530252" y="4242558"/>
            <a:ext cx="5894121" cy="295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Vorstehende, mit der Urschrift übereinstimmende Ausfertigung wird d. _____ zum Zwecke der Zwangsvollstreckung erteilt.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Berlin, …</a:t>
            </a:r>
          </a:p>
          <a:p>
            <a:pPr>
              <a:lnSpc>
                <a:spcPts val="3300"/>
              </a:lnSpc>
            </a:pPr>
            <a:endParaRPr lang="en-US" sz="3000">
              <a:solidFill>
                <a:srgbClr val="000000"/>
              </a:solidFill>
              <a:latin typeface="Pompiere"/>
            </a:endParaRPr>
          </a:p>
          <a:p>
            <a:pPr>
              <a:lnSpc>
                <a:spcPts val="3300"/>
              </a:lnSpc>
            </a:pPr>
            <a:r>
              <a:rPr lang="en-US" sz="3000">
                <a:solidFill>
                  <a:srgbClr val="000000"/>
                </a:solidFill>
                <a:latin typeface="Pompiere"/>
              </a:rPr>
              <a:t>Name, Dienstbezeichnung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4752204" y="6203273"/>
            <a:ext cx="1534039" cy="153403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910" r="-2432" b="-548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668380" y="705167"/>
            <a:ext cx="36178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mpiere"/>
              </a:rPr>
              <a:t>Vollstreckbare Ausfertigung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29652" y="2270346"/>
            <a:ext cx="1295319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808080"/>
                </a:solidFill>
                <a:latin typeface="Pompiere"/>
              </a:rPr>
              <a:t>Text</a:t>
            </a:r>
          </a:p>
        </p:txBody>
      </p:sp>
      <p:sp>
        <p:nvSpPr>
          <p:cNvPr id="9" name="Freeform 9"/>
          <p:cNvSpPr/>
          <p:nvPr/>
        </p:nvSpPr>
        <p:spPr>
          <a:xfrm>
            <a:off x="875546" y="2964279"/>
            <a:ext cx="3056357" cy="4358441"/>
          </a:xfrm>
          <a:custGeom>
            <a:avLst/>
            <a:gdLst/>
            <a:ahLst/>
            <a:cxnLst/>
            <a:rect l="l" t="t" r="r" b="b"/>
            <a:pathLst>
              <a:path w="3056357" h="4358441">
                <a:moveTo>
                  <a:pt x="0" y="0"/>
                </a:moveTo>
                <a:lnTo>
                  <a:pt x="3056357" y="0"/>
                </a:lnTo>
                <a:lnTo>
                  <a:pt x="3056357" y="4358442"/>
                </a:lnTo>
                <a:lnTo>
                  <a:pt x="0" y="43584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900356" y="735928"/>
            <a:ext cx="4888927" cy="3475583"/>
          </a:xfrm>
          <a:custGeom>
            <a:avLst/>
            <a:gdLst/>
            <a:ahLst/>
            <a:cxnLst/>
            <a:rect l="l" t="t" r="r" b="b"/>
            <a:pathLst>
              <a:path w="4888927" h="3475583">
                <a:moveTo>
                  <a:pt x="0" y="0"/>
                </a:moveTo>
                <a:lnTo>
                  <a:pt x="4888927" y="0"/>
                </a:lnTo>
                <a:lnTo>
                  <a:pt x="4888927" y="3475583"/>
                </a:lnTo>
                <a:lnTo>
                  <a:pt x="0" y="34755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900356" y="5143500"/>
            <a:ext cx="1347883" cy="1059773"/>
          </a:xfrm>
          <a:custGeom>
            <a:avLst/>
            <a:gdLst/>
            <a:ahLst/>
            <a:cxnLst/>
            <a:rect l="l" t="t" r="r" b="b"/>
            <a:pathLst>
              <a:path w="1347883" h="1059773">
                <a:moveTo>
                  <a:pt x="0" y="0"/>
                </a:moveTo>
                <a:lnTo>
                  <a:pt x="1347883" y="0"/>
                </a:lnTo>
                <a:lnTo>
                  <a:pt x="1347883" y="1059773"/>
                </a:lnTo>
                <a:lnTo>
                  <a:pt x="0" y="105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900356" y="1572655"/>
            <a:ext cx="4888927" cy="1849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499">
                <a:solidFill>
                  <a:srgbClr val="000000"/>
                </a:solidFill>
                <a:latin typeface="Pompiere"/>
              </a:rPr>
              <a:t>AU und VU</a:t>
            </a:r>
          </a:p>
          <a:p>
            <a:pPr algn="ctr">
              <a:lnSpc>
                <a:spcPts val="4859"/>
              </a:lnSpc>
            </a:pPr>
            <a:r>
              <a:rPr lang="en-US" sz="4499">
                <a:solidFill>
                  <a:srgbClr val="000000"/>
                </a:solidFill>
                <a:latin typeface="Pompiere"/>
              </a:rPr>
              <a:t>ohne mündliche </a:t>
            </a:r>
          </a:p>
          <a:p>
            <a:pPr algn="ctr">
              <a:lnSpc>
                <a:spcPts val="4859"/>
              </a:lnSpc>
            </a:pPr>
            <a:r>
              <a:rPr lang="en-US" sz="4499">
                <a:solidFill>
                  <a:srgbClr val="000000"/>
                </a:solidFill>
                <a:latin typeface="Pompiere"/>
              </a:rPr>
              <a:t>Verhandlung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12740" y="4978061"/>
            <a:ext cx="4214985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49"/>
              </a:lnSpc>
            </a:pPr>
            <a:r>
              <a:rPr lang="en-US" sz="4499" dirty="0" err="1">
                <a:solidFill>
                  <a:srgbClr val="FDD815"/>
                </a:solidFill>
                <a:latin typeface="Pompiere"/>
              </a:rPr>
              <a:t>Zustellung</a:t>
            </a:r>
            <a:r>
              <a:rPr lang="en-US" sz="4499" dirty="0">
                <a:solidFill>
                  <a:srgbClr val="FDD815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FDD815"/>
                </a:solidFill>
                <a:latin typeface="Pompiere"/>
              </a:rPr>
              <a:t>ersetzt</a:t>
            </a:r>
            <a:r>
              <a:rPr lang="en-US" sz="4499" dirty="0">
                <a:solidFill>
                  <a:srgbClr val="FDD815"/>
                </a:solidFill>
                <a:latin typeface="Pompiere"/>
              </a:rPr>
              <a:t> </a:t>
            </a:r>
          </a:p>
          <a:p>
            <a:pPr>
              <a:lnSpc>
                <a:spcPts val="6299"/>
              </a:lnSpc>
            </a:pPr>
            <a:r>
              <a:rPr lang="en-US" sz="4499" dirty="0">
                <a:solidFill>
                  <a:srgbClr val="FDD815"/>
                </a:solidFill>
                <a:latin typeface="Pompiere"/>
              </a:rPr>
              <a:t>die </a:t>
            </a:r>
            <a:r>
              <a:rPr lang="en-US" sz="4499" dirty="0" err="1">
                <a:solidFill>
                  <a:srgbClr val="FDD815"/>
                </a:solidFill>
                <a:latin typeface="Pompiere"/>
              </a:rPr>
              <a:t>Verkündung</a:t>
            </a:r>
            <a:endParaRPr lang="en-US" sz="4499" dirty="0">
              <a:solidFill>
                <a:srgbClr val="FDD815"/>
              </a:solidFill>
              <a:latin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612740" y="6840459"/>
            <a:ext cx="3695551" cy="2465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14"/>
              </a:lnSpc>
            </a:pPr>
            <a:r>
              <a:rPr lang="en-US" sz="4499" dirty="0" err="1">
                <a:solidFill>
                  <a:srgbClr val="FDD815"/>
                </a:solidFill>
                <a:latin typeface="Pompiere"/>
              </a:rPr>
              <a:t>Vermerk</a:t>
            </a:r>
            <a:r>
              <a:rPr lang="en-US" sz="4499" dirty="0">
                <a:solidFill>
                  <a:srgbClr val="FDD815"/>
                </a:solidFill>
                <a:latin typeface="Pompiere"/>
              </a:rPr>
              <a:t> </a:t>
            </a:r>
            <a:r>
              <a:rPr lang="en-US" sz="4499" dirty="0" err="1">
                <a:solidFill>
                  <a:srgbClr val="FDD815"/>
                </a:solidFill>
                <a:latin typeface="Pompiere"/>
              </a:rPr>
              <a:t>über</a:t>
            </a:r>
            <a:r>
              <a:rPr lang="en-US" sz="4499" dirty="0">
                <a:solidFill>
                  <a:srgbClr val="FDD815"/>
                </a:solidFill>
                <a:latin typeface="Pompiere"/>
              </a:rPr>
              <a:t> die </a:t>
            </a:r>
          </a:p>
          <a:p>
            <a:pPr algn="just">
              <a:lnSpc>
                <a:spcPts val="4814"/>
              </a:lnSpc>
            </a:pPr>
            <a:r>
              <a:rPr lang="en-US" sz="4499" dirty="0" err="1">
                <a:solidFill>
                  <a:srgbClr val="FDD815"/>
                </a:solidFill>
                <a:latin typeface="Pompiere"/>
              </a:rPr>
              <a:t>Zustellung</a:t>
            </a:r>
            <a:r>
              <a:rPr lang="en-US" sz="4499" dirty="0">
                <a:solidFill>
                  <a:srgbClr val="FDD815"/>
                </a:solidFill>
                <a:latin typeface="Pompiere"/>
              </a:rPr>
              <a:t> an </a:t>
            </a:r>
            <a:r>
              <a:rPr lang="en-US" sz="4499" dirty="0" err="1">
                <a:solidFill>
                  <a:srgbClr val="FDD815"/>
                </a:solidFill>
                <a:latin typeface="Pompiere"/>
              </a:rPr>
              <a:t>beide</a:t>
            </a:r>
            <a:r>
              <a:rPr lang="en-US" sz="4499" dirty="0">
                <a:solidFill>
                  <a:srgbClr val="FDD815"/>
                </a:solidFill>
                <a:latin typeface="Pompiere"/>
              </a:rPr>
              <a:t> </a:t>
            </a:r>
          </a:p>
          <a:p>
            <a:pPr algn="just">
              <a:lnSpc>
                <a:spcPts val="4814"/>
              </a:lnSpc>
            </a:pPr>
            <a:r>
              <a:rPr lang="en-US" sz="4499" dirty="0" err="1">
                <a:solidFill>
                  <a:srgbClr val="FDD815"/>
                </a:solidFill>
                <a:latin typeface="Pompiere"/>
              </a:rPr>
              <a:t>Parteien</a:t>
            </a:r>
            <a:r>
              <a:rPr lang="en-US" sz="4499" dirty="0">
                <a:solidFill>
                  <a:srgbClr val="FDD815"/>
                </a:solidFill>
                <a:latin typeface="Pompiere"/>
              </a:rPr>
              <a:t> am Kopf der </a:t>
            </a:r>
          </a:p>
          <a:p>
            <a:pPr algn="just">
              <a:lnSpc>
                <a:spcPts val="4814"/>
              </a:lnSpc>
            </a:pPr>
            <a:r>
              <a:rPr lang="en-US" sz="4499" dirty="0" err="1">
                <a:solidFill>
                  <a:srgbClr val="FDD815"/>
                </a:solidFill>
                <a:latin typeface="Pompiere"/>
              </a:rPr>
              <a:t>Entscheidung</a:t>
            </a:r>
            <a:endParaRPr lang="en-US" sz="4499" dirty="0">
              <a:solidFill>
                <a:srgbClr val="FDD815"/>
              </a:solidFill>
              <a:latin typeface="Pompiere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4900356" y="6792834"/>
            <a:ext cx="1347883" cy="1059773"/>
          </a:xfrm>
          <a:custGeom>
            <a:avLst/>
            <a:gdLst/>
            <a:ahLst/>
            <a:cxnLst/>
            <a:rect l="l" t="t" r="r" b="b"/>
            <a:pathLst>
              <a:path w="1347883" h="1059773">
                <a:moveTo>
                  <a:pt x="0" y="0"/>
                </a:moveTo>
                <a:lnTo>
                  <a:pt x="1347883" y="0"/>
                </a:lnTo>
                <a:lnTo>
                  <a:pt x="1347883" y="1059773"/>
                </a:lnTo>
                <a:lnTo>
                  <a:pt x="0" y="105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Benutzerdefiniert</PresentationFormat>
  <Paragraphs>38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Pompiere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= Ausfertigung mit Vollstreckungsklausel</dc:title>
  <cp:lastModifiedBy>Dittrich, Katja</cp:lastModifiedBy>
  <cp:revision>2</cp:revision>
  <dcterms:created xsi:type="dcterms:W3CDTF">2006-08-16T00:00:00Z</dcterms:created>
  <dcterms:modified xsi:type="dcterms:W3CDTF">2024-02-20T11:51:58Z</dcterms:modified>
  <dc:identifier>DAF9P5sYgIE</dc:identifier>
</cp:coreProperties>
</file>