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24B00-9BA4-4348-B697-37C0C0E64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Wiederholungsfragen III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EC8251-C54F-4666-8D90-7F0C2C49C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24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Welche </a:t>
            </a:r>
            <a:r>
              <a:rPr lang="de-DE" sz="5400" dirty="0" err="1"/>
              <a:t>Klauselarten</a:t>
            </a:r>
            <a:r>
              <a:rPr lang="de-DE" sz="5400" dirty="0"/>
              <a:t> gibt es? Vorschrift ?</a:t>
            </a:r>
          </a:p>
        </p:txBody>
      </p:sp>
    </p:spTree>
    <p:extLst>
      <p:ext uri="{BB962C8B-B14F-4D97-AF65-F5344CB8AC3E}">
        <p14:creationId xmlns:p14="http://schemas.microsoft.com/office/powerpoint/2010/main" val="264409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120228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de-DE" sz="5400" dirty="0"/>
              <a:t>einfache Klausel §725 ZPO</a:t>
            </a:r>
          </a:p>
          <a:p>
            <a:pPr marL="685800" indent="-685800" algn="ctr">
              <a:buFontTx/>
              <a:buChar char="-"/>
            </a:pPr>
            <a:r>
              <a:rPr lang="de-DE" sz="5400" dirty="0"/>
              <a:t>qualifizierte Klausel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B479570-1ECA-47A4-B57F-31ABA1961822}"/>
              </a:ext>
            </a:extLst>
          </p:cNvPr>
          <p:cNvCxnSpPr>
            <a:cxnSpLocks/>
          </p:cNvCxnSpPr>
          <p:nvPr/>
        </p:nvCxnSpPr>
        <p:spPr>
          <a:xfrm flipH="1">
            <a:off x="5113788" y="2956606"/>
            <a:ext cx="680907" cy="746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BF3C659-97C6-433D-8DE2-A7EE14AE8A68}"/>
              </a:ext>
            </a:extLst>
          </p:cNvPr>
          <p:cNvCxnSpPr>
            <a:cxnSpLocks/>
          </p:cNvCxnSpPr>
          <p:nvPr/>
        </p:nvCxnSpPr>
        <p:spPr>
          <a:xfrm>
            <a:off x="6737759" y="2956606"/>
            <a:ext cx="604007" cy="746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6ACBB19-B140-4E7D-952E-F543C1EB60B0}"/>
              </a:ext>
            </a:extLst>
          </p:cNvPr>
          <p:cNvSpPr txBox="1"/>
          <p:nvPr/>
        </p:nvSpPr>
        <p:spPr>
          <a:xfrm>
            <a:off x="2835479" y="3850547"/>
            <a:ext cx="295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titelumschreibende §727 ZPO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5D5E2B6-9B93-43AA-BE05-EBD91D5955B0}"/>
              </a:ext>
            </a:extLst>
          </p:cNvPr>
          <p:cNvSpPr txBox="1"/>
          <p:nvPr/>
        </p:nvSpPr>
        <p:spPr>
          <a:xfrm>
            <a:off x="6727272" y="3850547"/>
            <a:ext cx="295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titelergänzende </a:t>
            </a:r>
            <a:r>
              <a:rPr lang="de-DE"/>
              <a:t>§726 </a:t>
            </a:r>
            <a:r>
              <a:rPr lang="de-DE" dirty="0"/>
              <a:t>ZPO</a:t>
            </a:r>
          </a:p>
        </p:txBody>
      </p:sp>
    </p:spTree>
    <p:extLst>
      <p:ext uri="{BB962C8B-B14F-4D97-AF65-F5344CB8AC3E}">
        <p14:creationId xmlns:p14="http://schemas.microsoft.com/office/powerpoint/2010/main" val="132509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Wer erteilt die einfache Klausel?</a:t>
            </a:r>
          </a:p>
        </p:txBody>
      </p:sp>
    </p:spTree>
    <p:extLst>
      <p:ext uri="{BB962C8B-B14F-4D97-AF65-F5344CB8AC3E}">
        <p14:creationId xmlns:p14="http://schemas.microsoft.com/office/powerpoint/2010/main" val="241198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 err="1"/>
              <a:t>UdG</a:t>
            </a:r>
            <a:r>
              <a:rPr lang="de-DE" sz="5400" dirty="0"/>
              <a:t> Prozessgericht</a:t>
            </a:r>
          </a:p>
        </p:txBody>
      </p:sp>
    </p:spTree>
    <p:extLst>
      <p:ext uri="{BB962C8B-B14F-4D97-AF65-F5344CB8AC3E}">
        <p14:creationId xmlns:p14="http://schemas.microsoft.com/office/powerpoint/2010/main" val="3343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Wer erteilt die qualifizierte Klausel?</a:t>
            </a:r>
          </a:p>
        </p:txBody>
      </p:sp>
    </p:spTree>
    <p:extLst>
      <p:ext uri="{BB962C8B-B14F-4D97-AF65-F5344CB8AC3E}">
        <p14:creationId xmlns:p14="http://schemas.microsoft.com/office/powerpoint/2010/main" val="155072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Rechtspfleger Prozessgericht</a:t>
            </a:r>
          </a:p>
        </p:txBody>
      </p:sp>
    </p:spTree>
    <p:extLst>
      <p:ext uri="{BB962C8B-B14F-4D97-AF65-F5344CB8AC3E}">
        <p14:creationId xmlns:p14="http://schemas.microsoft.com/office/powerpoint/2010/main" val="4007453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Wer Titel bedarf lediglich der qualifizierten Klausel?</a:t>
            </a:r>
          </a:p>
        </p:txBody>
      </p:sp>
    </p:spTree>
    <p:extLst>
      <p:ext uri="{BB962C8B-B14F-4D97-AF65-F5344CB8AC3E}">
        <p14:creationId xmlns:p14="http://schemas.microsoft.com/office/powerpoint/2010/main" val="229212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/>
              <a:t>Vollstreckungsbescheid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206532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ist eine Ausfertigung?</a:t>
            </a:r>
          </a:p>
        </p:txBody>
      </p:sp>
    </p:spTree>
    <p:extLst>
      <p:ext uri="{BB962C8B-B14F-4D97-AF65-F5344CB8AC3E}">
        <p14:creationId xmlns:p14="http://schemas.microsoft.com/office/powerpoint/2010/main" val="404723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die Ausfertigung ersetzt die Urschrift im Rechtsverkehr</a:t>
            </a:r>
          </a:p>
        </p:txBody>
      </p:sp>
    </p:spTree>
    <p:extLst>
      <p:ext uri="{BB962C8B-B14F-4D97-AF65-F5344CB8AC3E}">
        <p14:creationId xmlns:p14="http://schemas.microsoft.com/office/powerpoint/2010/main" val="348746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stellt eine Klausel dar?</a:t>
            </a:r>
          </a:p>
        </p:txBody>
      </p:sp>
    </p:spTree>
    <p:extLst>
      <p:ext uri="{BB962C8B-B14F-4D97-AF65-F5344CB8AC3E}">
        <p14:creationId xmlns:p14="http://schemas.microsoft.com/office/powerpoint/2010/main" val="120006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136338"/>
            <a:ext cx="9932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ein amtlichen Zeugnis darüber, dass der vorzuliegende Titel wirksam &amp; vollstreckbar ist</a:t>
            </a:r>
          </a:p>
        </p:txBody>
      </p:sp>
    </p:spTree>
    <p:extLst>
      <p:ext uri="{BB962C8B-B14F-4D97-AF65-F5344CB8AC3E}">
        <p14:creationId xmlns:p14="http://schemas.microsoft.com/office/powerpoint/2010/main" val="194356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136338"/>
            <a:ext cx="9932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passiert mit der einfachen Ausfertigung eines Titels, wenn die Klausel angebracht wird?</a:t>
            </a:r>
          </a:p>
        </p:txBody>
      </p:sp>
    </p:spTree>
    <p:extLst>
      <p:ext uri="{BB962C8B-B14F-4D97-AF65-F5344CB8AC3E}">
        <p14:creationId xmlns:p14="http://schemas.microsoft.com/office/powerpoint/2010/main" val="257806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die einfache Ausfertigung wird zur vollstreckbaren Ausfertigung </a:t>
            </a:r>
          </a:p>
        </p:txBody>
      </p:sp>
    </p:spTree>
    <p:extLst>
      <p:ext uri="{BB962C8B-B14F-4D97-AF65-F5344CB8AC3E}">
        <p14:creationId xmlns:p14="http://schemas.microsoft.com/office/powerpoint/2010/main" val="93037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021747"/>
            <a:ext cx="9932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Kann ohne die Klausel die Vollstreckung betrieben werden? Ausnahme hiervon?</a:t>
            </a:r>
          </a:p>
        </p:txBody>
      </p:sp>
    </p:spTree>
    <p:extLst>
      <p:ext uri="{BB962C8B-B14F-4D97-AF65-F5344CB8AC3E}">
        <p14:creationId xmlns:p14="http://schemas.microsoft.com/office/powerpoint/2010/main" val="350085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136338"/>
            <a:ext cx="9932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Nein! </a:t>
            </a:r>
          </a:p>
          <a:p>
            <a:pPr algn="ctr"/>
            <a:endParaRPr lang="de-DE" sz="5400" dirty="0"/>
          </a:p>
          <a:p>
            <a:pPr algn="ctr"/>
            <a:r>
              <a:rPr lang="de-DE" sz="5400" dirty="0"/>
              <a:t>Ausnahme: Vollstreckungsbescheid </a:t>
            </a:r>
          </a:p>
        </p:txBody>
      </p:sp>
    </p:spTree>
    <p:extLst>
      <p:ext uri="{BB962C8B-B14F-4D97-AF65-F5344CB8AC3E}">
        <p14:creationId xmlns:p14="http://schemas.microsoft.com/office/powerpoint/2010/main" val="153934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119</Words>
  <Application>Microsoft Office PowerPoint</Application>
  <PresentationFormat>Breitbild</PresentationFormat>
  <Paragraphs>22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Organisch</vt:lpstr>
      <vt:lpstr>Wiederholungsfragen III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Wiederholungsfragen III</dc:title>
  <dc:creator>Körner, Josephin</dc:creator>
  <cp:lastModifiedBy>Körner, Josephin</cp:lastModifiedBy>
  <cp:revision>3</cp:revision>
  <dcterms:created xsi:type="dcterms:W3CDTF">2025-09-03T10:45:48Z</dcterms:created>
  <dcterms:modified xsi:type="dcterms:W3CDTF">2025-10-30T11:23:28Z</dcterms:modified>
</cp:coreProperties>
</file>