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87" r:id="rId3"/>
    <p:sldId id="288" r:id="rId4"/>
    <p:sldId id="289" r:id="rId5"/>
    <p:sldId id="290" r:id="rId6"/>
    <p:sldId id="291" r:id="rId7"/>
    <p:sldId id="292" r:id="rId8"/>
    <p:sldId id="293" r:id="rId9"/>
    <p:sldId id="294" r:id="rId10"/>
    <p:sldId id="295" r:id="rId11"/>
    <p:sldId id="296" r:id="rId12"/>
    <p:sldId id="297" r:id="rId13"/>
    <p:sldId id="298" r:id="rId14"/>
    <p:sldId id="299" r:id="rId15"/>
    <p:sldId id="300" r:id="rId16"/>
    <p:sldId id="301" r:id="rId17"/>
    <p:sldId id="302" r:id="rId18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987" autoAdjust="0"/>
    <p:restoredTop sz="94660"/>
  </p:normalViewPr>
  <p:slideViewPr>
    <p:cSldViewPr snapToGrid="0">
      <p:cViewPr varScale="1">
        <p:scale>
          <a:sx n="114" d="100"/>
          <a:sy n="114" d="100"/>
        </p:scale>
        <p:origin x="414" y="11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bild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el und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Zitat mit Beschriftun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nskarte für Zita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Wahr oder Fals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5BFA754-D5C3-4E66-96A6-867B257F58DC}" type="datetimeFigureOut">
              <a:rPr lang="en-US" dirty="0"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D84065D-F351-4B03-BD91-D8A6B8D4B362}" type="slidenum">
              <a:rPr lang="en-US" dirty="0"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>
            <a:solidFill>
              <a:schemeClr val="accent1">
                <a:lumMod val="60000"/>
                <a:lumOff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B61BEF0D-F0BB-DE4B-95CE-6DB70DBA9567}" type="datetimeFigureOut">
              <a:rPr lang="en-US" dirty="0"/>
              <a:pPr/>
              <a:t>10/30/2025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57F1E4F-1CFF-5643-939E-217C01CDF565}" type="slidenum">
              <a:rPr lang="en-US" dirty="0"/>
              <a:pPr/>
              <a:t>‹Nr.›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8" r:id="rId2"/>
    <p:sldLayoutId id="2147483651" r:id="rId3"/>
    <p:sldLayoutId id="2147483669" r:id="rId4"/>
    <p:sldLayoutId id="2147483653" r:id="rId5"/>
    <p:sldLayoutId id="2147483654" r:id="rId6"/>
    <p:sldLayoutId id="2147483655" r:id="rId7"/>
    <p:sldLayoutId id="2147483656" r:id="rId8"/>
    <p:sldLayoutId id="2147483660" r:id="rId9"/>
    <p:sldLayoutId id="2147483657" r:id="rId10"/>
    <p:sldLayoutId id="2147483663" r:id="rId11"/>
    <p:sldLayoutId id="2147483664" r:id="rId12"/>
    <p:sldLayoutId id="2147483665" r:id="rId13"/>
    <p:sldLayoutId id="2147483666" r:id="rId14"/>
    <p:sldLayoutId id="2147483667" r:id="rId15"/>
    <p:sldLayoutId id="2147483658" r:id="rId16"/>
    <p:sldLayoutId id="2147483659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el 1">
            <a:extLst>
              <a:ext uri="{FF2B5EF4-FFF2-40B4-BE49-F238E27FC236}">
                <a16:creationId xmlns:a16="http://schemas.microsoft.com/office/drawing/2014/main" id="{47E24B00-9BA4-4348-B697-37C0C0E641E5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de-DE" dirty="0"/>
              <a:t>Wiederholungsfragen III</a:t>
            </a:r>
          </a:p>
        </p:txBody>
      </p:sp>
      <p:sp>
        <p:nvSpPr>
          <p:cNvPr id="3" name="Untertitel 2">
            <a:extLst>
              <a:ext uri="{FF2B5EF4-FFF2-40B4-BE49-F238E27FC236}">
                <a16:creationId xmlns:a16="http://schemas.microsoft.com/office/drawing/2014/main" id="{6EEC8251-C54F-4666-8D90-7F0C2C49C621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de-DE"/>
          </a:p>
        </p:txBody>
      </p:sp>
    </p:spTree>
    <p:extLst>
      <p:ext uri="{BB962C8B-B14F-4D97-AF65-F5344CB8AC3E}">
        <p14:creationId xmlns:p14="http://schemas.microsoft.com/office/powerpoint/2010/main" val="338524005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Welche </a:t>
            </a:r>
            <a:r>
              <a:rPr lang="de-DE" sz="5400" dirty="0" err="1"/>
              <a:t>Klauselarten</a:t>
            </a:r>
            <a:r>
              <a:rPr lang="de-DE" sz="5400" dirty="0"/>
              <a:t> gibt es? Vorschrift ?</a:t>
            </a:r>
          </a:p>
        </p:txBody>
      </p:sp>
    </p:spTree>
    <p:extLst>
      <p:ext uri="{BB962C8B-B14F-4D97-AF65-F5344CB8AC3E}">
        <p14:creationId xmlns:p14="http://schemas.microsoft.com/office/powerpoint/2010/main" val="2644090808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120228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685800" indent="-685800" algn="ctr">
              <a:buFontTx/>
              <a:buChar char="-"/>
            </a:pPr>
            <a:r>
              <a:rPr lang="de-DE" sz="5400" dirty="0"/>
              <a:t>einfache Klausel §725 ZPO</a:t>
            </a:r>
          </a:p>
          <a:p>
            <a:pPr marL="685800" indent="-685800" algn="ctr">
              <a:buFontTx/>
              <a:buChar char="-"/>
            </a:pPr>
            <a:r>
              <a:rPr lang="de-DE" sz="5400" dirty="0"/>
              <a:t>qualifizierte Klausel</a:t>
            </a:r>
          </a:p>
        </p:txBody>
      </p:sp>
      <p:cxnSp>
        <p:nvCxnSpPr>
          <p:cNvPr id="9" name="Gerade Verbindung mit Pfeil 8">
            <a:extLst>
              <a:ext uri="{FF2B5EF4-FFF2-40B4-BE49-F238E27FC236}">
                <a16:creationId xmlns:a16="http://schemas.microsoft.com/office/drawing/2014/main" id="{CB479570-1ECA-47A4-B57F-31ABA1961822}"/>
              </a:ext>
            </a:extLst>
          </p:cNvPr>
          <p:cNvCxnSpPr>
            <a:cxnSpLocks/>
          </p:cNvCxnSpPr>
          <p:nvPr/>
        </p:nvCxnSpPr>
        <p:spPr>
          <a:xfrm flipH="1">
            <a:off x="5113788" y="2956606"/>
            <a:ext cx="680907" cy="7466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Gerade Verbindung mit Pfeil 9">
            <a:extLst>
              <a:ext uri="{FF2B5EF4-FFF2-40B4-BE49-F238E27FC236}">
                <a16:creationId xmlns:a16="http://schemas.microsoft.com/office/drawing/2014/main" id="{EBF3C659-97C6-433D-8DE2-A7EE14AE8A68}"/>
              </a:ext>
            </a:extLst>
          </p:cNvPr>
          <p:cNvCxnSpPr>
            <a:cxnSpLocks/>
          </p:cNvCxnSpPr>
          <p:nvPr/>
        </p:nvCxnSpPr>
        <p:spPr>
          <a:xfrm>
            <a:off x="6737759" y="2956606"/>
            <a:ext cx="604007" cy="74662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feld 11">
            <a:extLst>
              <a:ext uri="{FF2B5EF4-FFF2-40B4-BE49-F238E27FC236}">
                <a16:creationId xmlns:a16="http://schemas.microsoft.com/office/drawing/2014/main" id="{A6ACBB19-B140-4E7D-952E-F543C1EB60B0}"/>
              </a:ext>
            </a:extLst>
          </p:cNvPr>
          <p:cNvSpPr txBox="1"/>
          <p:nvPr/>
        </p:nvSpPr>
        <p:spPr>
          <a:xfrm>
            <a:off x="2835479" y="3850547"/>
            <a:ext cx="295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titelumschreibende §727 ZPO</a:t>
            </a:r>
          </a:p>
        </p:txBody>
      </p:sp>
      <p:sp>
        <p:nvSpPr>
          <p:cNvPr id="13" name="Textfeld 12">
            <a:extLst>
              <a:ext uri="{FF2B5EF4-FFF2-40B4-BE49-F238E27FC236}">
                <a16:creationId xmlns:a16="http://schemas.microsoft.com/office/drawing/2014/main" id="{45D5E2B6-9B93-43AA-BE05-EBD91D5955B0}"/>
              </a:ext>
            </a:extLst>
          </p:cNvPr>
          <p:cNvSpPr txBox="1"/>
          <p:nvPr/>
        </p:nvSpPr>
        <p:spPr>
          <a:xfrm>
            <a:off x="6727272" y="3850547"/>
            <a:ext cx="2959216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de-DE" dirty="0"/>
              <a:t>titelergänzende </a:t>
            </a:r>
            <a:r>
              <a:rPr lang="de-DE"/>
              <a:t>§726 </a:t>
            </a:r>
            <a:r>
              <a:rPr lang="de-DE" dirty="0"/>
              <a:t>ZPO</a:t>
            </a:r>
          </a:p>
        </p:txBody>
      </p:sp>
    </p:spTree>
    <p:extLst>
      <p:ext uri="{BB962C8B-B14F-4D97-AF65-F5344CB8AC3E}">
        <p14:creationId xmlns:p14="http://schemas.microsoft.com/office/powerpoint/2010/main" val="132509143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Wer erteilt die einfache Klausel?</a:t>
            </a:r>
          </a:p>
        </p:txBody>
      </p:sp>
    </p:spTree>
    <p:extLst>
      <p:ext uri="{BB962C8B-B14F-4D97-AF65-F5344CB8AC3E}">
        <p14:creationId xmlns:p14="http://schemas.microsoft.com/office/powerpoint/2010/main" val="24119871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 err="1"/>
              <a:t>UdG</a:t>
            </a:r>
            <a:r>
              <a:rPr lang="de-DE" sz="5400" dirty="0"/>
              <a:t> Prozessgericht</a:t>
            </a:r>
          </a:p>
        </p:txBody>
      </p:sp>
    </p:spTree>
    <p:extLst>
      <p:ext uri="{BB962C8B-B14F-4D97-AF65-F5344CB8AC3E}">
        <p14:creationId xmlns:p14="http://schemas.microsoft.com/office/powerpoint/2010/main" val="3343634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Wer erteilt die qualifizierte Klausel?</a:t>
            </a:r>
          </a:p>
        </p:txBody>
      </p:sp>
    </p:spTree>
    <p:extLst>
      <p:ext uri="{BB962C8B-B14F-4D97-AF65-F5344CB8AC3E}">
        <p14:creationId xmlns:p14="http://schemas.microsoft.com/office/powerpoint/2010/main" val="1550724139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Rechtspfleger Prozessgericht</a:t>
            </a:r>
          </a:p>
        </p:txBody>
      </p:sp>
    </p:spTree>
    <p:extLst>
      <p:ext uri="{BB962C8B-B14F-4D97-AF65-F5344CB8AC3E}">
        <p14:creationId xmlns:p14="http://schemas.microsoft.com/office/powerpoint/2010/main" val="4007453113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Wer Titel bedarf lediglich der qualifizierten Klausel?</a:t>
            </a:r>
          </a:p>
        </p:txBody>
      </p:sp>
    </p:spTree>
    <p:extLst>
      <p:ext uri="{BB962C8B-B14F-4D97-AF65-F5344CB8AC3E}">
        <p14:creationId xmlns:p14="http://schemas.microsoft.com/office/powerpoint/2010/main" val="229212795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/>
              <a:t>Vollstreckungsbescheid</a:t>
            </a:r>
            <a:endParaRPr lang="de-DE" sz="5400" dirty="0"/>
          </a:p>
        </p:txBody>
      </p:sp>
    </p:spTree>
    <p:extLst>
      <p:ext uri="{BB962C8B-B14F-4D97-AF65-F5344CB8AC3E}">
        <p14:creationId xmlns:p14="http://schemas.microsoft.com/office/powerpoint/2010/main" val="206532927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ist eine Ausfertigung?</a:t>
            </a:r>
          </a:p>
        </p:txBody>
      </p:sp>
    </p:spTree>
    <p:extLst>
      <p:ext uri="{BB962C8B-B14F-4D97-AF65-F5344CB8AC3E}">
        <p14:creationId xmlns:p14="http://schemas.microsoft.com/office/powerpoint/2010/main" val="404723525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die Ausfertigung ersetzt die Urschrift im Rechtsverkehr</a:t>
            </a:r>
          </a:p>
        </p:txBody>
      </p:sp>
    </p:spTree>
    <p:extLst>
      <p:ext uri="{BB962C8B-B14F-4D97-AF65-F5344CB8AC3E}">
        <p14:creationId xmlns:p14="http://schemas.microsoft.com/office/powerpoint/2010/main" val="348746429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stellt eine Klausel dar?</a:t>
            </a:r>
          </a:p>
        </p:txBody>
      </p:sp>
    </p:spTree>
    <p:extLst>
      <p:ext uri="{BB962C8B-B14F-4D97-AF65-F5344CB8AC3E}">
        <p14:creationId xmlns:p14="http://schemas.microsoft.com/office/powerpoint/2010/main" val="120006365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136338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ein amtlichen Zeugnis darüber, dass der vorzuliegende Titel wirksam &amp; vollstreckbar ist</a:t>
            </a:r>
          </a:p>
        </p:txBody>
      </p:sp>
    </p:spTree>
    <p:extLst>
      <p:ext uri="{BB962C8B-B14F-4D97-AF65-F5344CB8AC3E}">
        <p14:creationId xmlns:p14="http://schemas.microsoft.com/office/powerpoint/2010/main" val="194356908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136338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Was passiert mit der einfachen Ausfertigung eines Titels, wenn die Klausel angebracht wird?</a:t>
            </a:r>
          </a:p>
        </p:txBody>
      </p:sp>
    </p:spTree>
    <p:extLst>
      <p:ext uri="{BB962C8B-B14F-4D97-AF65-F5344CB8AC3E}">
        <p14:creationId xmlns:p14="http://schemas.microsoft.com/office/powerpoint/2010/main" val="257806262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407640"/>
            <a:ext cx="9932565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die einfache Ausfertigung wird zur vollstreckbaren Ausfertigung </a:t>
            </a:r>
          </a:p>
        </p:txBody>
      </p:sp>
    </p:spTree>
    <p:extLst>
      <p:ext uri="{BB962C8B-B14F-4D97-AF65-F5344CB8AC3E}">
        <p14:creationId xmlns:p14="http://schemas.microsoft.com/office/powerpoint/2010/main" val="930373560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021747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Kann ohne die Klausel die Vollstreckung betrieben werden? Ausnahme hiervon?</a:t>
            </a:r>
          </a:p>
        </p:txBody>
      </p:sp>
    </p:spTree>
    <p:extLst>
      <p:ext uri="{BB962C8B-B14F-4D97-AF65-F5344CB8AC3E}">
        <p14:creationId xmlns:p14="http://schemas.microsoft.com/office/powerpoint/2010/main" val="350085644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feld 3">
            <a:extLst>
              <a:ext uri="{FF2B5EF4-FFF2-40B4-BE49-F238E27FC236}">
                <a16:creationId xmlns:a16="http://schemas.microsoft.com/office/drawing/2014/main" id="{A638E70A-6DE5-4F17-A947-3ED4FB1E0BCE}"/>
              </a:ext>
            </a:extLst>
          </p:cNvPr>
          <p:cNvSpPr txBox="1"/>
          <p:nvPr/>
        </p:nvSpPr>
        <p:spPr>
          <a:xfrm>
            <a:off x="1129717" y="2136338"/>
            <a:ext cx="9932565" cy="25853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de-DE" sz="5400" dirty="0"/>
              <a:t>Nein! </a:t>
            </a:r>
          </a:p>
          <a:p>
            <a:pPr algn="ctr"/>
            <a:endParaRPr lang="de-DE" sz="5400" dirty="0"/>
          </a:p>
          <a:p>
            <a:pPr algn="ctr"/>
            <a:r>
              <a:rPr lang="de-DE" sz="5400" dirty="0"/>
              <a:t>Ausnahme: Vollstreckungsbescheid </a:t>
            </a:r>
          </a:p>
        </p:txBody>
      </p:sp>
    </p:spTree>
    <p:extLst>
      <p:ext uri="{BB962C8B-B14F-4D97-AF65-F5344CB8AC3E}">
        <p14:creationId xmlns:p14="http://schemas.microsoft.com/office/powerpoint/2010/main" val="153934590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ganisch">
  <a:themeElements>
    <a:clrScheme name="Organic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D9B247"/>
      </a:accent1>
      <a:accent2>
        <a:srgbClr val="CC702D"/>
      </a:accent2>
      <a:accent3>
        <a:srgbClr val="B53A31"/>
      </a:accent3>
      <a:accent4>
        <a:srgbClr val="815F56"/>
      </a:accent4>
      <a:accent5>
        <a:srgbClr val="AE9E7C"/>
      </a:accent5>
      <a:accent6>
        <a:srgbClr val="7B8865"/>
      </a:accent6>
      <a:hlink>
        <a:srgbClr val="BB7826"/>
      </a:hlink>
      <a:folHlink>
        <a:srgbClr val="CF9C5F"/>
      </a:folHlink>
    </a:clrScheme>
    <a:fontScheme name="Organic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Organic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E4E49EB0-FB00-41F5-9359-4843D783A23D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Organic</Template>
  <TotalTime>0</TotalTime>
  <Words>119</Words>
  <Application>Microsoft Office PowerPoint</Application>
  <PresentationFormat>Breitbild</PresentationFormat>
  <Paragraphs>22</Paragraphs>
  <Slides>17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2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17</vt:i4>
      </vt:variant>
    </vt:vector>
  </HeadingPairs>
  <TitlesOfParts>
    <vt:vector size="20" baseType="lpstr">
      <vt:lpstr>Arial</vt:lpstr>
      <vt:lpstr>Garamond</vt:lpstr>
      <vt:lpstr>Organisch</vt:lpstr>
      <vt:lpstr>Wiederholungsfragen III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Wiederholungsfragen III</dc:title>
  <dc:creator>Körner, Josephin</dc:creator>
  <cp:lastModifiedBy>Körner, Josephin</cp:lastModifiedBy>
  <cp:revision>3</cp:revision>
  <dcterms:created xsi:type="dcterms:W3CDTF">2025-09-03T10:45:48Z</dcterms:created>
  <dcterms:modified xsi:type="dcterms:W3CDTF">2025-10-30T11:23:28Z</dcterms:modified>
</cp:coreProperties>
</file>