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4" autoAdjust="0"/>
    <p:restoredTop sz="94660"/>
  </p:normalViewPr>
  <p:slideViewPr>
    <p:cSldViewPr snapToGrid="0">
      <p:cViewPr varScale="1">
        <p:scale>
          <a:sx n="94" d="100"/>
          <a:sy n="94" d="100"/>
        </p:scale>
        <p:origin x="11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67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187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33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98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3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26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14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420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60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78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81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3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9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3868468" y="362161"/>
            <a:ext cx="4876800" cy="1471907"/>
          </a:xfrm>
          <a:custGeom>
            <a:avLst/>
            <a:gdLst/>
            <a:ahLst/>
            <a:cxnLst/>
            <a:rect l="l" t="t" r="r" b="b"/>
            <a:pathLst>
              <a:path w="7315200" h="2207860">
                <a:moveTo>
                  <a:pt x="0" y="0"/>
                </a:moveTo>
                <a:lnTo>
                  <a:pt x="7315200" y="0"/>
                </a:lnTo>
                <a:lnTo>
                  <a:pt x="7315200" y="2207861"/>
                </a:lnTo>
                <a:lnTo>
                  <a:pt x="0" y="22078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2151863" y="2018219"/>
            <a:ext cx="7523990" cy="4417209"/>
          </a:xfrm>
          <a:custGeom>
            <a:avLst/>
            <a:gdLst/>
            <a:ahLst/>
            <a:cxnLst/>
            <a:rect l="l" t="t" r="r" b="b"/>
            <a:pathLst>
              <a:path w="11285985" h="6625813">
                <a:moveTo>
                  <a:pt x="0" y="0"/>
                </a:moveTo>
                <a:lnTo>
                  <a:pt x="11285984" y="0"/>
                </a:lnTo>
                <a:lnTo>
                  <a:pt x="11285984" y="6625813"/>
                </a:lnTo>
                <a:lnTo>
                  <a:pt x="0" y="6625813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4" name="TextBox 4"/>
          <p:cNvSpPr txBox="1"/>
          <p:nvPr/>
        </p:nvSpPr>
        <p:spPr>
          <a:xfrm>
            <a:off x="3650358" y="279612"/>
            <a:ext cx="4891286" cy="76944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5973"/>
              </a:lnSpc>
              <a:defRPr/>
            </a:pPr>
            <a:r>
              <a:rPr lang="en-US" sz="4266" dirty="0">
                <a:solidFill>
                  <a:srgbClr val="000000"/>
                </a:solidFill>
                <a:latin typeface="Canva Sans Bold"/>
              </a:rPr>
              <a:t> </a:t>
            </a:r>
            <a:r>
              <a:rPr lang="en-US" sz="4000" dirty="0">
                <a:solidFill>
                  <a:srgbClr val="000000"/>
                </a:solidFill>
                <a:latin typeface="Canva Sans Bold"/>
              </a:rPr>
              <a:t>Der </a:t>
            </a:r>
            <a:r>
              <a:rPr lang="en-US" sz="4000" dirty="0" err="1">
                <a:solidFill>
                  <a:srgbClr val="000000"/>
                </a:solidFill>
                <a:latin typeface="Canva Sans Bold"/>
              </a:rPr>
              <a:t>Insolvenzplan</a:t>
            </a:r>
            <a:endParaRPr lang="en-US" sz="4000" dirty="0">
              <a:solidFill>
                <a:srgbClr val="000000"/>
              </a:solidFill>
              <a:latin typeface="Canva Sans Bold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3650358" y="1138700"/>
            <a:ext cx="4891286" cy="5770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4480"/>
              </a:lnSpc>
              <a:defRPr/>
            </a:pPr>
            <a:r>
              <a:rPr lang="en-US" sz="3200" dirty="0" err="1">
                <a:solidFill>
                  <a:srgbClr val="000000"/>
                </a:solidFill>
                <a:latin typeface="Canva Sans Bold"/>
              </a:rPr>
              <a:t>Ablauf</a:t>
            </a:r>
            <a:endParaRPr lang="en-US" sz="3200" dirty="0">
              <a:solidFill>
                <a:srgbClr val="000000"/>
              </a:solidFill>
              <a:latin typeface="Canva Sans Bold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4278015" y="2639153"/>
            <a:ext cx="3635970" cy="4360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r>
              <a:rPr lang="en-US" sz="2400" dirty="0" err="1">
                <a:solidFill>
                  <a:srgbClr val="000000"/>
                </a:solidFill>
                <a:latin typeface="Lato Bold"/>
              </a:rPr>
              <a:t>Insolvenzantragsverfahren</a:t>
            </a:r>
            <a:endParaRPr lang="en-US" sz="2400" dirty="0">
              <a:solidFill>
                <a:srgbClr val="000000"/>
              </a:solidFill>
              <a:latin typeface="Lato Bold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4103807" y="3859526"/>
            <a:ext cx="3984387" cy="4360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r>
              <a:rPr lang="en-US" sz="2400" dirty="0" err="1">
                <a:solidFill>
                  <a:srgbClr val="000000"/>
                </a:solidFill>
                <a:latin typeface="Lato Bold"/>
              </a:rPr>
              <a:t>Insolvenzverfahren</a:t>
            </a:r>
            <a:endParaRPr lang="en-US" sz="2400" dirty="0">
              <a:solidFill>
                <a:srgbClr val="000000"/>
              </a:solidFill>
              <a:latin typeface="Lato Bold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4278015" y="5204608"/>
            <a:ext cx="3635970" cy="4360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r>
              <a:rPr lang="en-US" sz="2400" dirty="0" err="1">
                <a:solidFill>
                  <a:srgbClr val="000000"/>
                </a:solidFill>
                <a:latin typeface="Lato Bold"/>
              </a:rPr>
              <a:t>Planverfahren</a:t>
            </a:r>
            <a:endParaRPr lang="en-US" sz="2400" dirty="0">
              <a:solidFill>
                <a:srgbClr val="000000"/>
              </a:solidFill>
              <a:latin typeface="Lato Bold"/>
            </a:endParaRPr>
          </a:p>
        </p:txBody>
      </p:sp>
    </p:spTree>
    <p:extLst>
      <p:ext uri="{BB962C8B-B14F-4D97-AF65-F5344CB8AC3E}">
        <p14:creationId xmlns:p14="http://schemas.microsoft.com/office/powerpoint/2010/main" val="272495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B9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3868468" y="362161"/>
            <a:ext cx="4876800" cy="1471907"/>
          </a:xfrm>
          <a:custGeom>
            <a:avLst/>
            <a:gdLst/>
            <a:ahLst/>
            <a:cxnLst/>
            <a:rect l="l" t="t" r="r" b="b"/>
            <a:pathLst>
              <a:path w="7315200" h="2207860">
                <a:moveTo>
                  <a:pt x="0" y="0"/>
                </a:moveTo>
                <a:lnTo>
                  <a:pt x="7315200" y="0"/>
                </a:lnTo>
                <a:lnTo>
                  <a:pt x="7315200" y="2207861"/>
                </a:lnTo>
                <a:lnTo>
                  <a:pt x="0" y="22078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2719289" y="2204564"/>
            <a:ext cx="6753423" cy="3967636"/>
          </a:xfrm>
          <a:custGeom>
            <a:avLst/>
            <a:gdLst/>
            <a:ahLst/>
            <a:cxnLst/>
            <a:rect l="l" t="t" r="r" b="b"/>
            <a:pathLst>
              <a:path w="10130135" h="5951454">
                <a:moveTo>
                  <a:pt x="0" y="0"/>
                </a:moveTo>
                <a:lnTo>
                  <a:pt x="10130134" y="0"/>
                </a:lnTo>
                <a:lnTo>
                  <a:pt x="10130134" y="5951454"/>
                </a:lnTo>
                <a:lnTo>
                  <a:pt x="0" y="595145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4" name="TextBox 4"/>
          <p:cNvSpPr txBox="1"/>
          <p:nvPr/>
        </p:nvSpPr>
        <p:spPr>
          <a:xfrm>
            <a:off x="3650358" y="279612"/>
            <a:ext cx="4891286" cy="76944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5973"/>
              </a:lnSpc>
              <a:defRPr/>
            </a:pPr>
            <a:r>
              <a:rPr lang="en-US" sz="4266" dirty="0">
                <a:solidFill>
                  <a:srgbClr val="000000"/>
                </a:solidFill>
                <a:latin typeface="Canva Sans Bold"/>
              </a:rPr>
              <a:t> </a:t>
            </a:r>
            <a:r>
              <a:rPr lang="en-US" sz="4000" dirty="0">
                <a:solidFill>
                  <a:srgbClr val="000000"/>
                </a:solidFill>
                <a:latin typeface="Canva Sans Bold"/>
              </a:rPr>
              <a:t>Der </a:t>
            </a:r>
            <a:r>
              <a:rPr lang="en-US" sz="4000" dirty="0" err="1">
                <a:solidFill>
                  <a:srgbClr val="000000"/>
                </a:solidFill>
                <a:latin typeface="Canva Sans Bold"/>
              </a:rPr>
              <a:t>Insolvenzplan</a:t>
            </a:r>
            <a:endParaRPr lang="en-US" sz="4000" dirty="0">
              <a:solidFill>
                <a:srgbClr val="000000"/>
              </a:solidFill>
              <a:latin typeface="Canva Sans Bold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3650358" y="1138700"/>
            <a:ext cx="4891286" cy="5770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4480"/>
              </a:lnSpc>
              <a:defRPr/>
            </a:pPr>
            <a:r>
              <a:rPr lang="en-US" sz="3200">
                <a:solidFill>
                  <a:srgbClr val="000000"/>
                </a:solidFill>
                <a:latin typeface="Canva Sans Bold"/>
              </a:rPr>
              <a:t>Ablauf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4583052" y="2588260"/>
            <a:ext cx="3447633" cy="4360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r>
              <a:rPr lang="en-US" sz="2400" dirty="0" err="1">
                <a:solidFill>
                  <a:srgbClr val="000000"/>
                </a:solidFill>
                <a:latin typeface="Lato Bold"/>
              </a:rPr>
              <a:t>Abstimmungstermin</a:t>
            </a:r>
            <a:endParaRPr lang="en-US" sz="2400" dirty="0">
              <a:solidFill>
                <a:srgbClr val="000000"/>
              </a:solidFill>
              <a:latin typeface="Lato Bold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4583051" y="4940446"/>
            <a:ext cx="3524312" cy="76944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2987"/>
              </a:lnSpc>
              <a:spcBef>
                <a:spcPct val="0"/>
              </a:spcBef>
              <a:defRPr/>
            </a:pPr>
            <a:r>
              <a:rPr lang="en-US" sz="2133" dirty="0" err="1">
                <a:solidFill>
                  <a:srgbClr val="000000"/>
                </a:solidFill>
                <a:latin typeface="Lato Bold"/>
              </a:rPr>
              <a:t>Aufhebung</a:t>
            </a:r>
            <a:r>
              <a:rPr lang="en-US" sz="2133" dirty="0">
                <a:solidFill>
                  <a:srgbClr val="000000"/>
                </a:solidFill>
                <a:latin typeface="Lato Bold"/>
              </a:rPr>
              <a:t> </a:t>
            </a:r>
            <a:r>
              <a:rPr lang="en-US" sz="2133" dirty="0" err="1">
                <a:solidFill>
                  <a:srgbClr val="000000"/>
                </a:solidFill>
                <a:latin typeface="Lato Bold"/>
              </a:rPr>
              <a:t>Insolvenzverfahren</a:t>
            </a:r>
            <a:r>
              <a:rPr lang="en-US" sz="2133" dirty="0">
                <a:solidFill>
                  <a:srgbClr val="000000"/>
                </a:solidFill>
                <a:latin typeface="Lato Bold"/>
              </a:rPr>
              <a:t> 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2544874" y="3974024"/>
            <a:ext cx="7523990" cy="4360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3360"/>
              </a:lnSpc>
              <a:spcBef>
                <a:spcPct val="0"/>
              </a:spcBef>
              <a:defRPr/>
            </a:pPr>
            <a:r>
              <a:rPr lang="en-US" sz="2400" dirty="0" err="1">
                <a:solidFill>
                  <a:srgbClr val="000000"/>
                </a:solidFill>
                <a:latin typeface="Lato Bold"/>
              </a:rPr>
              <a:t>Verteilung</a:t>
            </a:r>
            <a:endParaRPr lang="en-US" sz="2400" dirty="0">
              <a:solidFill>
                <a:srgbClr val="000000"/>
              </a:solidFill>
              <a:latin typeface="Lato Bold"/>
            </a:endParaRPr>
          </a:p>
        </p:txBody>
      </p:sp>
    </p:spTree>
    <p:extLst>
      <p:ext uri="{BB962C8B-B14F-4D97-AF65-F5344CB8AC3E}">
        <p14:creationId xmlns:p14="http://schemas.microsoft.com/office/powerpoint/2010/main" val="421787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Breitbild</PresentationFormat>
  <Paragraphs>10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Canva Sans Bold</vt:lpstr>
      <vt:lpstr>Lato Bold</vt:lpstr>
      <vt:lpstr>Office Theme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Rachner, Kathrin</dc:creator>
  <cp:lastModifiedBy>Rachner, Kathrin</cp:lastModifiedBy>
  <cp:revision>1</cp:revision>
  <dcterms:created xsi:type="dcterms:W3CDTF">2023-12-05T13:32:06Z</dcterms:created>
  <dcterms:modified xsi:type="dcterms:W3CDTF">2023-12-05T13:32:38Z</dcterms:modified>
</cp:coreProperties>
</file>