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93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35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15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05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92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19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45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6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5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6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01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F417-D1A7-421B-9554-96376BD97143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FFC8-2BC2-4B12-9BA7-01B310C72C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58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0070C0"/>
                </a:solidFill>
              </a:rPr>
              <a:t>Ereignisfristen</a:t>
            </a:r>
            <a:r>
              <a:rPr lang="de-DE" b="1" dirty="0" smtClean="0"/>
              <a:t> und </a:t>
            </a:r>
            <a:r>
              <a:rPr lang="de-DE" b="1" dirty="0" err="1" smtClean="0"/>
              <a:t>Beginnfristen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Fristbeginn einer Ereignisfrist </a:t>
            </a:r>
            <a:r>
              <a:rPr lang="de-DE" dirty="0" smtClean="0"/>
              <a:t>unter Nennung der gesetzl. Vorschrift: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Für den Anfang einer Frist ist ein Ereignis oder ein in den Lauf des Tages fallender Zeitpunkt (bestimmte Uhrzeit) maßgebend- </a:t>
            </a:r>
            <a:br>
              <a:rPr lang="de-DE" dirty="0" smtClean="0"/>
            </a:br>
            <a:r>
              <a:rPr lang="de-DE" b="1" dirty="0" smtClean="0"/>
              <a:t>der Tag auf den das Ereignis </a:t>
            </a:r>
            <a:r>
              <a:rPr lang="de-DE" dirty="0" smtClean="0"/>
              <a:t>fällt wird </a:t>
            </a:r>
            <a:r>
              <a:rPr lang="de-DE" b="1" u="sng" dirty="0" smtClean="0"/>
              <a:t>nicht</a:t>
            </a:r>
            <a:r>
              <a:rPr lang="de-DE" dirty="0" smtClean="0"/>
              <a:t> </a:t>
            </a:r>
            <a:r>
              <a:rPr lang="de-DE" b="1" dirty="0" smtClean="0"/>
              <a:t>mitgerechnet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§ 187 I BGB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563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Ereignisfristen und </a:t>
            </a:r>
            <a:r>
              <a:rPr lang="de-DE" b="1" dirty="0" err="1" smtClean="0">
                <a:solidFill>
                  <a:srgbClr val="0070C0"/>
                </a:solidFill>
              </a:rPr>
              <a:t>Beginnfristen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Fristbeginn einer </a:t>
            </a:r>
            <a:r>
              <a:rPr lang="de-DE" b="1" u="sng" dirty="0" err="1" smtClean="0"/>
              <a:t>Beginnfrist</a:t>
            </a:r>
            <a:r>
              <a:rPr lang="de-DE" dirty="0" smtClean="0"/>
              <a:t> unter Nennung der gesetzl. Vorschrift: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Für den Anfang einer Frist ist der Beginn eines Tages maßgebend-</a:t>
            </a:r>
            <a:br>
              <a:rPr lang="de-DE" dirty="0" smtClean="0"/>
            </a:br>
            <a:r>
              <a:rPr lang="de-DE" b="1" dirty="0" smtClean="0"/>
              <a:t>dieser Tag </a:t>
            </a:r>
            <a:r>
              <a:rPr lang="de-DE" dirty="0" smtClean="0"/>
              <a:t>wird bei der Berechnung </a:t>
            </a:r>
            <a:r>
              <a:rPr lang="de-DE" b="1" dirty="0" smtClean="0"/>
              <a:t>mitgerechnet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smtClean="0"/>
              <a:t>§ 187 II BGB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286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047404" y="1228205"/>
            <a:ext cx="3183774" cy="573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Fristbeginn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4542903" y="1236518"/>
            <a:ext cx="3133899" cy="5652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Fristdauer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988527" y="1228204"/>
            <a:ext cx="3100647" cy="573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Fristende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047404" y="266007"/>
            <a:ext cx="10041774" cy="561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Fristen sind abgegrenzte , bestimmte oder jeweils bestimmbare Zeiträume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1047404" y="2202872"/>
            <a:ext cx="3183774" cy="4339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 smtClean="0"/>
              <a:t>Berechnung von Fristen </a:t>
            </a:r>
            <a:br>
              <a:rPr lang="de-DE" dirty="0" smtClean="0"/>
            </a:br>
            <a:r>
              <a:rPr lang="de-DE" dirty="0" smtClean="0"/>
              <a:t>§§ 187-193 BGB</a:t>
            </a:r>
          </a:p>
          <a:p>
            <a:pPr algn="ctr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Beginnfristen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smtClean="0"/>
              <a:t>§ 184 II BGB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Anfangstag wird </a:t>
            </a:r>
            <a:r>
              <a:rPr lang="de-DE" dirty="0" err="1" smtClean="0"/>
              <a:t>mitge</a:t>
            </a:r>
            <a:r>
              <a:rPr lang="de-DE" dirty="0" smtClean="0"/>
              <a:t>-rechnet </a:t>
            </a:r>
            <a:r>
              <a:rPr lang="de-DE" sz="1100" i="1" dirty="0" smtClean="0"/>
              <a:t>( 0:00 obwohl um 12:00 geboren </a:t>
            </a:r>
            <a:r>
              <a:rPr lang="de-DE" sz="1100" i="1" dirty="0" smtClean="0">
                <a:sym typeface="Wingdings" panose="05000000000000000000" pitchFamily="2" charset="2"/>
              </a:rPr>
              <a:t> )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Ereignisfristen</a:t>
            </a:r>
            <a:br>
              <a:rPr lang="de-DE" b="1" dirty="0" smtClean="0"/>
            </a:br>
            <a:r>
              <a:rPr lang="de-DE" b="1" dirty="0" smtClean="0"/>
              <a:t>§ 187 I BGB</a:t>
            </a:r>
            <a:br>
              <a:rPr lang="de-DE" b="1" dirty="0" smtClean="0"/>
            </a:br>
            <a:r>
              <a:rPr lang="de-DE" dirty="0" smtClean="0"/>
              <a:t>Ereignistag wird </a:t>
            </a:r>
            <a:r>
              <a:rPr lang="de-DE" u="sng" dirty="0" smtClean="0"/>
              <a:t>nicht </a:t>
            </a:r>
            <a:r>
              <a:rPr lang="de-DE" dirty="0" smtClean="0"/>
              <a:t>mitgerechnet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4632266" y="2202872"/>
            <a:ext cx="2955175" cy="4339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dirty="0" smtClean="0"/>
              <a:t>Eine Frist kann nach Tagen, Wochen, Monaten und Jahren </a:t>
            </a:r>
            <a:r>
              <a:rPr lang="de-DE" dirty="0"/>
              <a:t>g</a:t>
            </a:r>
            <a:r>
              <a:rPr lang="de-DE" dirty="0" smtClean="0"/>
              <a:t>erechnet werden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8025937" y="2202871"/>
            <a:ext cx="3025833" cy="4339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Bei</a:t>
            </a:r>
            <a:r>
              <a:rPr lang="de-DE" b="1" dirty="0" smtClean="0"/>
              <a:t> </a:t>
            </a:r>
            <a:r>
              <a:rPr lang="de-DE" b="1" dirty="0" err="1" smtClean="0"/>
              <a:t>Beginnfristen</a:t>
            </a:r>
            <a:r>
              <a:rPr lang="de-DE" b="1" dirty="0" smtClean="0"/>
              <a:t> </a:t>
            </a:r>
            <a:r>
              <a:rPr lang="de-DE" dirty="0" smtClean="0"/>
              <a:t>endet die Frist an dem Tag um 24:00 Uhr , der dem Anfangstag in der Benennung oder der Zahl </a:t>
            </a:r>
            <a:r>
              <a:rPr lang="de-DE" u="sng" dirty="0" smtClean="0"/>
              <a:t>vorausgeht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</a:t>
            </a:r>
            <a:r>
              <a:rPr lang="de-DE" b="1" dirty="0" smtClean="0"/>
              <a:t>Ereignisfristen</a:t>
            </a:r>
            <a:r>
              <a:rPr lang="de-DE" dirty="0" smtClean="0"/>
              <a:t> endet die Frist an dem Tag um 24:00 Uhr , der dem Ereignistag in der Benennung oder Zahl entspricht.</a:t>
            </a:r>
            <a:endParaRPr lang="de-DE" dirty="0"/>
          </a:p>
        </p:txBody>
      </p:sp>
      <p:cxnSp>
        <p:nvCxnSpPr>
          <p:cNvPr id="12" name="Gerader Verbinder 11"/>
          <p:cNvCxnSpPr>
            <a:stCxn id="7" idx="2"/>
          </p:cNvCxnSpPr>
          <p:nvPr/>
        </p:nvCxnSpPr>
        <p:spPr>
          <a:xfrm>
            <a:off x="6068291" y="827116"/>
            <a:ext cx="0" cy="401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>
            <a:stCxn id="4" idx="2"/>
            <a:endCxn id="8" idx="0"/>
          </p:cNvCxnSpPr>
          <p:nvPr/>
        </p:nvCxnSpPr>
        <p:spPr>
          <a:xfrm>
            <a:off x="2639291" y="1801783"/>
            <a:ext cx="0" cy="40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6068291" y="1801782"/>
            <a:ext cx="1" cy="40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6" idx="2"/>
            <a:endCxn id="10" idx="0"/>
          </p:cNvCxnSpPr>
          <p:nvPr/>
        </p:nvCxnSpPr>
        <p:spPr>
          <a:xfrm>
            <a:off x="9538851" y="1801782"/>
            <a:ext cx="3" cy="40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2639291" y="1027660"/>
            <a:ext cx="68995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>
            <a:endCxn id="4" idx="0"/>
          </p:cNvCxnSpPr>
          <p:nvPr/>
        </p:nvCxnSpPr>
        <p:spPr>
          <a:xfrm>
            <a:off x="2639291" y="1027660"/>
            <a:ext cx="0" cy="200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>
            <a:endCxn id="6" idx="0"/>
          </p:cNvCxnSpPr>
          <p:nvPr/>
        </p:nvCxnSpPr>
        <p:spPr>
          <a:xfrm>
            <a:off x="9538850" y="1027660"/>
            <a:ext cx="1" cy="200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7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906972"/>
              </p:ext>
            </p:extLst>
          </p:nvPr>
        </p:nvGraphicFramePr>
        <p:xfrm>
          <a:off x="838200" y="349250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489089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18595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Ereignisfristen </a:t>
                      </a:r>
                      <a:r>
                        <a:rPr lang="de-DE" i="1" dirty="0" smtClean="0"/>
                        <a:t>(alle ZPO Fristen</a:t>
                      </a:r>
                      <a:r>
                        <a:rPr lang="de-DE" i="1" baseline="0" dirty="0" smtClean="0"/>
                        <a:t> </a:t>
                      </a:r>
                      <a:r>
                        <a:rPr lang="de-DE" i="1" baseline="0" dirty="0" smtClean="0">
                          <a:sym typeface="Wingdings" panose="05000000000000000000" pitchFamily="2" charset="2"/>
                        </a:rPr>
                        <a:t> 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Beginnfrist</a:t>
                      </a:r>
                      <a:r>
                        <a:rPr lang="de-DE" dirty="0" smtClean="0"/>
                        <a:t> </a:t>
                      </a:r>
                      <a:r>
                        <a:rPr lang="de-DE" i="1" dirty="0" smtClean="0"/>
                        <a:t>(oder Verlaufsfrist)</a:t>
                      </a:r>
                      <a:endParaRPr lang="de-DE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8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Einspruch VU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Lebensalter </a:t>
                      </a:r>
                      <a:r>
                        <a:rPr lang="de-DE" i="1" dirty="0" smtClean="0"/>
                        <a:t>(Rentenberechnung)</a:t>
                      </a:r>
                      <a:endParaRPr lang="de-DE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79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Berufung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Mieten eines Wohnmobils (für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smtClean="0"/>
                        <a:t>3 </a:t>
                      </a:r>
                      <a:r>
                        <a:rPr lang="de-DE" baseline="0" dirty="0" err="1" smtClean="0"/>
                        <a:t>M</a:t>
                      </a:r>
                      <a:r>
                        <a:rPr lang="de-DE" baseline="0" smtClean="0"/>
                        <a:t>onate </a:t>
                      </a:r>
                      <a:r>
                        <a:rPr lang="de-DE" baseline="0" dirty="0" smtClean="0"/>
                        <a:t>ab …)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181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29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Ladungsfrist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9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Sofortige Beschwerde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24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9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Ereignisfristen und Beginnfristen</vt:lpstr>
      <vt:lpstr>Ereignisfristen und Beginnfristen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Ereignisfristen und Beginnfristen</dc:title>
  <dc:creator>Simmerl-Hübner, Susanne</dc:creator>
  <cp:lastModifiedBy>Simmerl-Hübner, Susanne</cp:lastModifiedBy>
  <cp:revision>10</cp:revision>
  <dcterms:created xsi:type="dcterms:W3CDTF">2024-10-16T12:35:43Z</dcterms:created>
  <dcterms:modified xsi:type="dcterms:W3CDTF">2024-10-16T14:14:05Z</dcterms:modified>
</cp:coreProperties>
</file>